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728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011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550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04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26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33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22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712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01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58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141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FB48-7106-4EB3-8EA7-D2C4136F3C54}" type="datetimeFigureOut">
              <a:rPr lang="hu-HU" smtClean="0"/>
              <a:t>2019.03.08.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11480-2BCC-4466-98E9-D000381AE4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7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MI MENNYI 2019-BEN ???</a:t>
            </a:r>
          </a:p>
        </p:txBody>
      </p:sp>
    </p:spTree>
    <p:extLst>
      <p:ext uri="{BB962C8B-B14F-4D97-AF65-F5344CB8AC3E}">
        <p14:creationId xmlns:p14="http://schemas.microsoft.com/office/powerpoint/2010/main" val="178466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4252E112-B76F-4CA4-8806-9FF8A7119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002" y="1124744"/>
            <a:ext cx="820493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18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E0569BA5-72A5-41E0-8AAB-C4BEDF653F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335" y="189408"/>
            <a:ext cx="8220129" cy="633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87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27C01418-C20E-4387-ACEB-B2ACFC8236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427" y="2361146"/>
            <a:ext cx="8557146" cy="21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5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E7EC37D0-189C-43F0-88E8-7C0684A19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692696"/>
            <a:ext cx="788305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6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FF3EAD65-5921-4014-9CE2-426FCD170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393" y="872716"/>
            <a:ext cx="8143214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7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EA70E697-15BD-411C-9041-F705B615A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385" y="592435"/>
            <a:ext cx="8567230" cy="1150615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FA4915A-49FC-4BBC-BC87-F13871AA2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13" y="1731610"/>
            <a:ext cx="8567230" cy="497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5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A485A42E-F722-4A54-9DBE-AC72B884D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307" y="1124744"/>
            <a:ext cx="8638334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C51FC1E-EA81-4579-9727-7CA538D92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642" y="980728"/>
            <a:ext cx="838707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0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8EA0BDC-63DA-4674-AD38-C585D8A05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646" y="225639"/>
            <a:ext cx="7920809" cy="58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3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734340EE-86CF-4F5D-8576-75F99455A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904" y="1052736"/>
            <a:ext cx="8569580" cy="2692896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69E93303-D3E7-4D1F-AF1A-EDDCA9DD0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04" y="3720088"/>
            <a:ext cx="8708719" cy="10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49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FA77BE8-2373-4493-870B-DF0C1F875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0826" y="224886"/>
            <a:ext cx="7349606" cy="601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5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</Words>
  <Application>Microsoft Office PowerPoint</Application>
  <PresentationFormat>Diavetítés a képernyőre (4:3 oldalarány)</PresentationFormat>
  <Paragraphs>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Office-téma</vt:lpstr>
      <vt:lpstr>MI MENNYI 2019-BEN ???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MENNYI 2018-BAN ???</dc:title>
  <dc:creator>Belyó Pál Dr.</dc:creator>
  <cp:lastModifiedBy>Pali</cp:lastModifiedBy>
  <cp:revision>6</cp:revision>
  <dcterms:created xsi:type="dcterms:W3CDTF">2018-02-10T06:52:16Z</dcterms:created>
  <dcterms:modified xsi:type="dcterms:W3CDTF">2019-03-08T21:49:26Z</dcterms:modified>
</cp:coreProperties>
</file>