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700" r:id="rId3"/>
    <p:sldId id="721" r:id="rId4"/>
    <p:sldId id="718" r:id="rId5"/>
    <p:sldId id="713" r:id="rId6"/>
    <p:sldId id="722" r:id="rId7"/>
    <p:sldId id="723" r:id="rId8"/>
    <p:sldId id="724" r:id="rId9"/>
    <p:sldId id="731" r:id="rId10"/>
    <p:sldId id="732" r:id="rId11"/>
    <p:sldId id="726" r:id="rId12"/>
    <p:sldId id="727" r:id="rId13"/>
    <p:sldId id="728" r:id="rId14"/>
    <p:sldId id="729" r:id="rId15"/>
    <p:sldId id="733" r:id="rId16"/>
    <p:sldId id="730" r:id="rId17"/>
    <p:sldId id="734" r:id="rId18"/>
    <p:sldId id="736" r:id="rId19"/>
    <p:sldId id="737" r:id="rId20"/>
    <p:sldId id="738" r:id="rId21"/>
    <p:sldId id="739" r:id="rId22"/>
    <p:sldId id="258" r:id="rId23"/>
    <p:sldId id="26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ániel Necz" initials="DN" lastIdx="1" clrIdx="0">
    <p:extLst>
      <p:ext uri="{19B8F6BF-5375-455C-9EA6-DF929625EA0E}">
        <p15:presenceInfo xmlns:p15="http://schemas.microsoft.com/office/powerpoint/2012/main" userId="dc96eab4d4b68c6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AE33EB-6C48-4B1A-9758-AE1CDC108227}" v="399" dt="2025-02-23T18:20:05.5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681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ániel Necz" userId="dc96eab4d4b68c67" providerId="LiveId" clId="{52EC0896-0FBC-4D96-B8C8-A6B9C368D5D0}"/>
    <pc:docChg chg="undo custSel addSld delSld modSld sldOrd">
      <pc:chgData name="Dániel Necz" userId="dc96eab4d4b68c67" providerId="LiveId" clId="{52EC0896-0FBC-4D96-B8C8-A6B9C368D5D0}" dt="2025-02-16T18:18:06.116" v="1586" actId="790"/>
      <pc:docMkLst>
        <pc:docMk/>
      </pc:docMkLst>
      <pc:sldChg chg="modSp mod">
        <pc:chgData name="Dániel Necz" userId="dc96eab4d4b68c67" providerId="LiveId" clId="{52EC0896-0FBC-4D96-B8C8-A6B9C368D5D0}" dt="2025-02-16T18:18:06.116" v="1586" actId="790"/>
        <pc:sldMkLst>
          <pc:docMk/>
          <pc:sldMk cId="2249867845" sldId="256"/>
        </pc:sldMkLst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2249867845" sldId="256"/>
            <ac:spMk id="2" creationId="{2FB90F22-32B5-45D0-A1C4-8F8D40633E38}"/>
          </ac:spMkLst>
        </pc:spChg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2249867845" sldId="256"/>
            <ac:spMk id="3" creationId="{E41A014C-EA45-437D-AFDC-9B0DFDDE1A4F}"/>
          </ac:spMkLst>
        </pc:spChg>
      </pc:sldChg>
      <pc:sldChg chg="modSp mod">
        <pc:chgData name="Dániel Necz" userId="dc96eab4d4b68c67" providerId="LiveId" clId="{52EC0896-0FBC-4D96-B8C8-A6B9C368D5D0}" dt="2025-02-16T18:18:06.116" v="1586" actId="790"/>
        <pc:sldMkLst>
          <pc:docMk/>
          <pc:sldMk cId="619314435" sldId="258"/>
        </pc:sldMkLst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619314435" sldId="258"/>
            <ac:spMk id="2" creationId="{896937FE-0F69-4E77-B58A-99E4DAB5964F}"/>
          </ac:spMkLst>
        </pc:spChg>
      </pc:sldChg>
      <pc:sldChg chg="modSp mod">
        <pc:chgData name="Dániel Necz" userId="dc96eab4d4b68c67" providerId="LiveId" clId="{52EC0896-0FBC-4D96-B8C8-A6B9C368D5D0}" dt="2025-02-16T18:18:06.116" v="1586" actId="790"/>
        <pc:sldMkLst>
          <pc:docMk/>
          <pc:sldMk cId="1583833312" sldId="260"/>
        </pc:sldMkLst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1583833312" sldId="260"/>
            <ac:spMk id="2" creationId="{DEDEED2E-BBAC-41CA-AB3F-1A97A05B158E}"/>
          </ac:spMkLst>
        </pc:spChg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1583833312" sldId="260"/>
            <ac:spMk id="9" creationId="{286D39DE-23EC-44C9-86C4-B829E30372C1}"/>
          </ac:spMkLst>
        </pc:spChg>
      </pc:sldChg>
      <pc:sldChg chg="del">
        <pc:chgData name="Dániel Necz" userId="dc96eab4d4b68c67" providerId="LiveId" clId="{52EC0896-0FBC-4D96-B8C8-A6B9C368D5D0}" dt="2025-02-16T17:45:52.580" v="1485" actId="2696"/>
        <pc:sldMkLst>
          <pc:docMk/>
          <pc:sldMk cId="2049346422" sldId="610"/>
        </pc:sldMkLst>
      </pc:sldChg>
      <pc:sldChg chg="modSp mod">
        <pc:chgData name="Dániel Necz" userId="dc96eab4d4b68c67" providerId="LiveId" clId="{52EC0896-0FBC-4D96-B8C8-A6B9C368D5D0}" dt="2025-02-16T18:18:06.116" v="1586" actId="790"/>
        <pc:sldMkLst>
          <pc:docMk/>
          <pc:sldMk cId="3817316427" sldId="700"/>
        </pc:sldMkLst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3817316427" sldId="700"/>
            <ac:spMk id="2" creationId="{00000000-0000-0000-0000-000000000000}"/>
          </ac:spMkLst>
        </pc:spChg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3817316427" sldId="700"/>
            <ac:spMk id="5" creationId="{00000000-0000-0000-0000-000000000000}"/>
          </ac:spMkLst>
        </pc:spChg>
        <pc:graphicFrameChg chg="mod modGraphic">
          <ac:chgData name="Dániel Necz" userId="dc96eab4d4b68c67" providerId="LiveId" clId="{52EC0896-0FBC-4D96-B8C8-A6B9C368D5D0}" dt="2025-02-16T18:18:06.116" v="1586" actId="790"/>
          <ac:graphicFrameMkLst>
            <pc:docMk/>
            <pc:sldMk cId="3817316427" sldId="700"/>
            <ac:graphicFrameMk id="6" creationId="{00000000-0000-0000-0000-000000000000}"/>
          </ac:graphicFrameMkLst>
        </pc:graphicFrameChg>
      </pc:sldChg>
      <pc:sldChg chg="del">
        <pc:chgData name="Dániel Necz" userId="dc96eab4d4b68c67" providerId="LiveId" clId="{52EC0896-0FBC-4D96-B8C8-A6B9C368D5D0}" dt="2025-02-16T17:45:52.580" v="1485" actId="2696"/>
        <pc:sldMkLst>
          <pc:docMk/>
          <pc:sldMk cId="449945453" sldId="701"/>
        </pc:sldMkLst>
      </pc:sldChg>
      <pc:sldChg chg="addSp delSp modSp mod">
        <pc:chgData name="Dániel Necz" userId="dc96eab4d4b68c67" providerId="LiveId" clId="{52EC0896-0FBC-4D96-B8C8-A6B9C368D5D0}" dt="2025-02-16T18:18:06.116" v="1586" actId="790"/>
        <pc:sldMkLst>
          <pc:docMk/>
          <pc:sldMk cId="906111548" sldId="713"/>
        </pc:sldMkLst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906111548" sldId="713"/>
            <ac:spMk id="2" creationId="{A4C8E215-249F-47A8-8187-7067B759EE34}"/>
          </ac:spMkLst>
        </pc:spChg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906111548" sldId="713"/>
            <ac:spMk id="3" creationId="{8A5E4D11-B0BD-4000-BB5C-E4328B47A6D2}"/>
          </ac:spMkLst>
        </pc:spChg>
      </pc:sldChg>
      <pc:sldChg chg="del">
        <pc:chgData name="Dániel Necz" userId="dc96eab4d4b68c67" providerId="LiveId" clId="{52EC0896-0FBC-4D96-B8C8-A6B9C368D5D0}" dt="2025-02-16T17:45:52.580" v="1485" actId="2696"/>
        <pc:sldMkLst>
          <pc:docMk/>
          <pc:sldMk cId="258346978" sldId="714"/>
        </pc:sldMkLst>
      </pc:sldChg>
      <pc:sldChg chg="del">
        <pc:chgData name="Dániel Necz" userId="dc96eab4d4b68c67" providerId="LiveId" clId="{52EC0896-0FBC-4D96-B8C8-A6B9C368D5D0}" dt="2025-02-16T17:45:52.580" v="1485" actId="2696"/>
        <pc:sldMkLst>
          <pc:docMk/>
          <pc:sldMk cId="1703864320" sldId="715"/>
        </pc:sldMkLst>
      </pc:sldChg>
      <pc:sldChg chg="del">
        <pc:chgData name="Dániel Necz" userId="dc96eab4d4b68c67" providerId="LiveId" clId="{52EC0896-0FBC-4D96-B8C8-A6B9C368D5D0}" dt="2025-02-16T17:45:52.580" v="1485" actId="2696"/>
        <pc:sldMkLst>
          <pc:docMk/>
          <pc:sldMk cId="871281879" sldId="716"/>
        </pc:sldMkLst>
      </pc:sldChg>
      <pc:sldChg chg="del">
        <pc:chgData name="Dániel Necz" userId="dc96eab4d4b68c67" providerId="LiveId" clId="{52EC0896-0FBC-4D96-B8C8-A6B9C368D5D0}" dt="2025-02-16T17:45:52.580" v="1485" actId="2696"/>
        <pc:sldMkLst>
          <pc:docMk/>
          <pc:sldMk cId="1806291398" sldId="717"/>
        </pc:sldMkLst>
      </pc:sldChg>
      <pc:sldChg chg="modSp add mod ord">
        <pc:chgData name="Dániel Necz" userId="dc96eab4d4b68c67" providerId="LiveId" clId="{52EC0896-0FBC-4D96-B8C8-A6B9C368D5D0}" dt="2025-02-16T18:18:06.116" v="1586" actId="790"/>
        <pc:sldMkLst>
          <pc:docMk/>
          <pc:sldMk cId="3097859295" sldId="718"/>
        </pc:sldMkLst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3097859295" sldId="718"/>
            <ac:spMk id="2" creationId="{665E54F4-0989-80E5-D783-8DD89266EC4E}"/>
          </ac:spMkLst>
        </pc:spChg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3097859295" sldId="718"/>
            <ac:spMk id="5" creationId="{894033FD-14A4-312D-C837-6489AB7B60A5}"/>
          </ac:spMkLst>
        </pc:spChg>
        <pc:graphicFrameChg chg="mod modGraphic">
          <ac:chgData name="Dániel Necz" userId="dc96eab4d4b68c67" providerId="LiveId" clId="{52EC0896-0FBC-4D96-B8C8-A6B9C368D5D0}" dt="2025-02-16T18:18:06.116" v="1586" actId="790"/>
          <ac:graphicFrameMkLst>
            <pc:docMk/>
            <pc:sldMk cId="3097859295" sldId="718"/>
            <ac:graphicFrameMk id="6" creationId="{B6AA82FE-283E-C199-EB8C-E0A5D93D6232}"/>
          </ac:graphicFrameMkLst>
        </pc:graphicFrameChg>
      </pc:sldChg>
      <pc:sldChg chg="modSp add del mod">
        <pc:chgData name="Dániel Necz" userId="dc96eab4d4b68c67" providerId="LiveId" clId="{52EC0896-0FBC-4D96-B8C8-A6B9C368D5D0}" dt="2025-02-16T17:45:44.473" v="1484" actId="2696"/>
        <pc:sldMkLst>
          <pc:docMk/>
          <pc:sldMk cId="1546300327" sldId="719"/>
        </pc:sldMkLst>
      </pc:sldChg>
      <pc:sldChg chg="modSp add del mod">
        <pc:chgData name="Dániel Necz" userId="dc96eab4d4b68c67" providerId="LiveId" clId="{52EC0896-0FBC-4D96-B8C8-A6B9C368D5D0}" dt="2025-02-16T17:45:44.473" v="1484" actId="2696"/>
        <pc:sldMkLst>
          <pc:docMk/>
          <pc:sldMk cId="3416666369" sldId="720"/>
        </pc:sldMkLst>
      </pc:sldChg>
      <pc:sldChg chg="modSp add mod">
        <pc:chgData name="Dániel Necz" userId="dc96eab4d4b68c67" providerId="LiveId" clId="{52EC0896-0FBC-4D96-B8C8-A6B9C368D5D0}" dt="2025-02-16T18:18:06.116" v="1586" actId="790"/>
        <pc:sldMkLst>
          <pc:docMk/>
          <pc:sldMk cId="3335874346" sldId="721"/>
        </pc:sldMkLst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3335874346" sldId="721"/>
            <ac:spMk id="2" creationId="{10C3C333-430E-E305-C7CF-3892BC31E175}"/>
          </ac:spMkLst>
        </pc:spChg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3335874346" sldId="721"/>
            <ac:spMk id="3" creationId="{73B3005F-C51B-06C2-3448-64C98AF8F83C}"/>
          </ac:spMkLst>
        </pc:spChg>
      </pc:sldChg>
      <pc:sldChg chg="modSp add del mod">
        <pc:chgData name="Dániel Necz" userId="dc96eab4d4b68c67" providerId="LiveId" clId="{52EC0896-0FBC-4D96-B8C8-A6B9C368D5D0}" dt="2025-02-16T17:45:44.473" v="1484" actId="2696"/>
        <pc:sldMkLst>
          <pc:docMk/>
          <pc:sldMk cId="349618954" sldId="722"/>
        </pc:sldMkLst>
      </pc:sldChg>
      <pc:sldChg chg="modSp add del mod">
        <pc:chgData name="Dániel Necz" userId="dc96eab4d4b68c67" providerId="LiveId" clId="{52EC0896-0FBC-4D96-B8C8-A6B9C368D5D0}" dt="2025-02-16T17:45:44.473" v="1484" actId="2696"/>
        <pc:sldMkLst>
          <pc:docMk/>
          <pc:sldMk cId="3125610134" sldId="723"/>
        </pc:sldMkLst>
      </pc:sldChg>
      <pc:sldChg chg="modSp add del mod">
        <pc:chgData name="Dániel Necz" userId="dc96eab4d4b68c67" providerId="LiveId" clId="{52EC0896-0FBC-4D96-B8C8-A6B9C368D5D0}" dt="2025-02-16T17:45:44.473" v="1484" actId="2696"/>
        <pc:sldMkLst>
          <pc:docMk/>
          <pc:sldMk cId="2089543921" sldId="724"/>
        </pc:sldMkLst>
      </pc:sldChg>
      <pc:sldChg chg="modSp add del mod">
        <pc:chgData name="Dániel Necz" userId="dc96eab4d4b68c67" providerId="LiveId" clId="{52EC0896-0FBC-4D96-B8C8-A6B9C368D5D0}" dt="2025-02-16T17:45:44.473" v="1484" actId="2696"/>
        <pc:sldMkLst>
          <pc:docMk/>
          <pc:sldMk cId="2733046563" sldId="725"/>
        </pc:sldMkLst>
      </pc:sldChg>
    </pc:docChg>
  </pc:docChgLst>
  <pc:docChgLst>
    <pc:chgData name="Dániel Necz" userId="dc96eab4d4b68c67" providerId="LiveId" clId="{3945D225-565A-400A-A68D-615061BDBA63}"/>
    <pc:docChg chg="modSld">
      <pc:chgData name="Dániel Necz" userId="dc96eab4d4b68c67" providerId="LiveId" clId="{3945D225-565A-400A-A68D-615061BDBA63}" dt="2024-09-19T11:43:39.824" v="0" actId="20577"/>
      <pc:docMkLst>
        <pc:docMk/>
      </pc:docMkLst>
      <pc:sldChg chg="modSp">
        <pc:chgData name="Dániel Necz" userId="dc96eab4d4b68c67" providerId="LiveId" clId="{3945D225-565A-400A-A68D-615061BDBA63}" dt="2024-09-19T11:43:39.824" v="0" actId="20577"/>
        <pc:sldMkLst>
          <pc:docMk/>
          <pc:sldMk cId="3817316427" sldId="700"/>
        </pc:sldMkLst>
      </pc:sldChg>
    </pc:docChg>
  </pc:docChgLst>
  <pc:docChgLst>
    <pc:chgData name="Dániel Necz" userId="dc96eab4d4b68c67" providerId="LiveId" clId="{F0AE33EB-6C48-4B1A-9758-AE1CDC108227}"/>
    <pc:docChg chg="undo custSel addSld delSld modSld sldOrd">
      <pc:chgData name="Dániel Necz" userId="dc96eab4d4b68c67" providerId="LiveId" clId="{F0AE33EB-6C48-4B1A-9758-AE1CDC108227}" dt="2025-02-23T18:20:05.524" v="3764" actId="20577"/>
      <pc:docMkLst>
        <pc:docMk/>
      </pc:docMkLst>
      <pc:sldChg chg="modSp mod">
        <pc:chgData name="Dániel Necz" userId="dc96eab4d4b68c67" providerId="LiveId" clId="{F0AE33EB-6C48-4B1A-9758-AE1CDC108227}" dt="2025-02-22T21:50:41.042" v="3697" actId="790"/>
        <pc:sldMkLst>
          <pc:docMk/>
          <pc:sldMk cId="2249867845" sldId="256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2249867845" sldId="256"/>
            <ac:spMk id="2" creationId="{2FB90F22-32B5-45D0-A1C4-8F8D40633E38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2249867845" sldId="256"/>
            <ac:spMk id="3" creationId="{E41A014C-EA45-437D-AFDC-9B0DFDDE1A4F}"/>
          </ac:spMkLst>
        </pc:spChg>
      </pc:sldChg>
      <pc:sldChg chg="modSp mod">
        <pc:chgData name="Dániel Necz" userId="dc96eab4d4b68c67" providerId="LiveId" clId="{F0AE33EB-6C48-4B1A-9758-AE1CDC108227}" dt="2025-02-22T21:50:41.042" v="3697" actId="790"/>
        <pc:sldMkLst>
          <pc:docMk/>
          <pc:sldMk cId="619314435" sldId="258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619314435" sldId="258"/>
            <ac:spMk id="2" creationId="{896937FE-0F69-4E77-B58A-99E4DAB5964F}"/>
          </ac:spMkLst>
        </pc:spChg>
      </pc:sldChg>
      <pc:sldChg chg="modSp mod">
        <pc:chgData name="Dániel Necz" userId="dc96eab4d4b68c67" providerId="LiveId" clId="{F0AE33EB-6C48-4B1A-9758-AE1CDC108227}" dt="2025-02-22T21:50:41.042" v="3697" actId="790"/>
        <pc:sldMkLst>
          <pc:docMk/>
          <pc:sldMk cId="1583833312" sldId="260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1583833312" sldId="260"/>
            <ac:spMk id="2" creationId="{DEDEED2E-BBAC-41CA-AB3F-1A97A05B158E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1583833312" sldId="260"/>
            <ac:spMk id="9" creationId="{286D39DE-23EC-44C9-86C4-B829E30372C1}"/>
          </ac:spMkLst>
        </pc:spChg>
      </pc:sldChg>
      <pc:sldChg chg="modSp mod">
        <pc:chgData name="Dániel Necz" userId="dc96eab4d4b68c67" providerId="LiveId" clId="{F0AE33EB-6C48-4B1A-9758-AE1CDC108227}" dt="2025-02-23T18:20:05.524" v="3764" actId="20577"/>
        <pc:sldMkLst>
          <pc:docMk/>
          <pc:sldMk cId="3817316427" sldId="700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817316427" sldId="700"/>
            <ac:spMk id="2" creationId="{00000000-0000-0000-0000-000000000000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817316427" sldId="700"/>
            <ac:spMk id="5" creationId="{00000000-0000-0000-0000-000000000000}"/>
          </ac:spMkLst>
        </pc:spChg>
        <pc:graphicFrameChg chg="mod modGraphic">
          <ac:chgData name="Dániel Necz" userId="dc96eab4d4b68c67" providerId="LiveId" clId="{F0AE33EB-6C48-4B1A-9758-AE1CDC108227}" dt="2025-02-23T18:20:05.524" v="3764" actId="20577"/>
          <ac:graphicFrameMkLst>
            <pc:docMk/>
            <pc:sldMk cId="3817316427" sldId="700"/>
            <ac:graphicFrameMk id="6" creationId="{00000000-0000-0000-0000-000000000000}"/>
          </ac:graphicFrameMkLst>
        </pc:graphicFrameChg>
      </pc:sldChg>
      <pc:sldChg chg="addSp delSp modSp mod">
        <pc:chgData name="Dániel Necz" userId="dc96eab4d4b68c67" providerId="LiveId" clId="{F0AE33EB-6C48-4B1A-9758-AE1CDC108227}" dt="2025-02-23T01:09:17.374" v="3703" actId="1076"/>
        <pc:sldMkLst>
          <pc:docMk/>
          <pc:sldMk cId="906111548" sldId="713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906111548" sldId="713"/>
            <ac:spMk id="2" creationId="{A4C8E215-249F-47A8-8187-7067B759EE34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906111548" sldId="713"/>
            <ac:spMk id="3" creationId="{8A5E4D11-B0BD-4000-BB5C-E4328B47A6D2}"/>
          </ac:spMkLst>
        </pc:spChg>
        <pc:picChg chg="del">
          <ac:chgData name="Dániel Necz" userId="dc96eab4d4b68c67" providerId="LiveId" clId="{F0AE33EB-6C48-4B1A-9758-AE1CDC108227}" dt="2025-02-22T20:14:01.237" v="382" actId="478"/>
          <ac:picMkLst>
            <pc:docMk/>
            <pc:sldMk cId="906111548" sldId="713"/>
            <ac:picMk id="5" creationId="{8A149056-63B8-EF3A-4C92-FCE9710A269C}"/>
          </ac:picMkLst>
        </pc:picChg>
        <pc:picChg chg="add mod">
          <ac:chgData name="Dániel Necz" userId="dc96eab4d4b68c67" providerId="LiveId" clId="{F0AE33EB-6C48-4B1A-9758-AE1CDC108227}" dt="2025-02-23T01:09:17.374" v="3703" actId="1076"/>
          <ac:picMkLst>
            <pc:docMk/>
            <pc:sldMk cId="906111548" sldId="713"/>
            <ac:picMk id="6" creationId="{6FDD7D2E-A2FA-C935-4440-33BCD1152185}"/>
          </ac:picMkLst>
        </pc:picChg>
      </pc:sldChg>
      <pc:sldChg chg="modSp mod ord">
        <pc:chgData name="Dániel Necz" userId="dc96eab4d4b68c67" providerId="LiveId" clId="{F0AE33EB-6C48-4B1A-9758-AE1CDC108227}" dt="2025-02-22T21:50:41.042" v="3697" actId="790"/>
        <pc:sldMkLst>
          <pc:docMk/>
          <pc:sldMk cId="3097859295" sldId="718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097859295" sldId="718"/>
            <ac:spMk id="2" creationId="{665E54F4-0989-80E5-D783-8DD89266EC4E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097859295" sldId="718"/>
            <ac:spMk id="5" creationId="{894033FD-14A4-312D-C837-6489AB7B60A5}"/>
          </ac:spMkLst>
        </pc:spChg>
        <pc:graphicFrameChg chg="mod modGraphic">
          <ac:chgData name="Dániel Necz" userId="dc96eab4d4b68c67" providerId="LiveId" clId="{F0AE33EB-6C48-4B1A-9758-AE1CDC108227}" dt="2025-02-22T21:50:41.042" v="3697" actId="790"/>
          <ac:graphicFrameMkLst>
            <pc:docMk/>
            <pc:sldMk cId="3097859295" sldId="718"/>
            <ac:graphicFrameMk id="6" creationId="{B6AA82FE-283E-C199-EB8C-E0A5D93D6232}"/>
          </ac:graphicFrameMkLst>
        </pc:graphicFrameChg>
      </pc:sldChg>
      <pc:sldChg chg="modSp mod ord">
        <pc:chgData name="Dániel Necz" userId="dc96eab4d4b68c67" providerId="LiveId" clId="{F0AE33EB-6C48-4B1A-9758-AE1CDC108227}" dt="2025-02-22T21:50:41.042" v="3697" actId="790"/>
        <pc:sldMkLst>
          <pc:docMk/>
          <pc:sldMk cId="3335874346" sldId="721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335874346" sldId="721"/>
            <ac:spMk id="2" creationId="{10C3C333-430E-E305-C7CF-3892BC31E175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335874346" sldId="721"/>
            <ac:spMk id="3" creationId="{73B3005F-C51B-06C2-3448-64C98AF8F83C}"/>
          </ac:spMkLst>
        </pc:spChg>
      </pc:sldChg>
      <pc:sldChg chg="addSp modSp add mod">
        <pc:chgData name="Dániel Necz" userId="dc96eab4d4b68c67" providerId="LiveId" clId="{F0AE33EB-6C48-4B1A-9758-AE1CDC108227}" dt="2025-02-23T01:10:53.038" v="3708" actId="1076"/>
        <pc:sldMkLst>
          <pc:docMk/>
          <pc:sldMk cId="3913340897" sldId="722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913340897" sldId="722"/>
            <ac:spMk id="2" creationId="{9516F61A-E0B3-ABCE-88A5-D68E1F6E11C0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913340897" sldId="722"/>
            <ac:spMk id="3" creationId="{B024154F-3763-130B-E7EC-569BDEDCF3A0}"/>
          </ac:spMkLst>
        </pc:spChg>
        <pc:picChg chg="add mod">
          <ac:chgData name="Dániel Necz" userId="dc96eab4d4b68c67" providerId="LiveId" clId="{F0AE33EB-6C48-4B1A-9758-AE1CDC108227}" dt="2025-02-23T01:10:53.038" v="3708" actId="1076"/>
          <ac:picMkLst>
            <pc:docMk/>
            <pc:sldMk cId="3913340897" sldId="722"/>
            <ac:picMk id="5" creationId="{0EBF460E-721C-71EF-8909-A32D554171EC}"/>
          </ac:picMkLst>
        </pc:picChg>
      </pc:sldChg>
      <pc:sldChg chg="addSp modSp add mod">
        <pc:chgData name="Dániel Necz" userId="dc96eab4d4b68c67" providerId="LiveId" clId="{F0AE33EB-6C48-4B1A-9758-AE1CDC108227}" dt="2025-02-23T01:11:56.168" v="3716" actId="1076"/>
        <pc:sldMkLst>
          <pc:docMk/>
          <pc:sldMk cId="2467637041" sldId="723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2467637041" sldId="723"/>
            <ac:spMk id="2" creationId="{3D3B004C-FF70-CC3C-A532-7437A5C5AF08}"/>
          </ac:spMkLst>
        </pc:spChg>
        <pc:spChg chg="mod">
          <ac:chgData name="Dániel Necz" userId="dc96eab4d4b68c67" providerId="LiveId" clId="{F0AE33EB-6C48-4B1A-9758-AE1CDC108227}" dt="2025-02-23T01:11:02.443" v="3710" actId="20577"/>
          <ac:spMkLst>
            <pc:docMk/>
            <pc:sldMk cId="2467637041" sldId="723"/>
            <ac:spMk id="3" creationId="{4D33C478-DF0A-1AB1-B079-C7F2B4B3B521}"/>
          </ac:spMkLst>
        </pc:spChg>
        <pc:picChg chg="add mod">
          <ac:chgData name="Dániel Necz" userId="dc96eab4d4b68c67" providerId="LiveId" clId="{F0AE33EB-6C48-4B1A-9758-AE1CDC108227}" dt="2025-02-23T01:11:56.168" v="3716" actId="1076"/>
          <ac:picMkLst>
            <pc:docMk/>
            <pc:sldMk cId="2467637041" sldId="723"/>
            <ac:picMk id="5" creationId="{0BC1B98C-6276-1D31-4BCB-54AD07E4F306}"/>
          </ac:picMkLst>
        </pc:picChg>
      </pc:sldChg>
      <pc:sldChg chg="addSp modSp add mod">
        <pc:chgData name="Dániel Necz" userId="dc96eab4d4b68c67" providerId="LiveId" clId="{F0AE33EB-6C48-4B1A-9758-AE1CDC108227}" dt="2025-02-23T01:12:54.482" v="3722" actId="1076"/>
        <pc:sldMkLst>
          <pc:docMk/>
          <pc:sldMk cId="3403693610" sldId="724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403693610" sldId="724"/>
            <ac:spMk id="2" creationId="{2112FD59-6461-F8B3-6EF4-571FB674E20C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403693610" sldId="724"/>
            <ac:spMk id="3" creationId="{CFE82991-8D6C-CE59-FF71-07BB6DC60CBF}"/>
          </ac:spMkLst>
        </pc:spChg>
        <pc:picChg chg="add mod">
          <ac:chgData name="Dániel Necz" userId="dc96eab4d4b68c67" providerId="LiveId" clId="{F0AE33EB-6C48-4B1A-9758-AE1CDC108227}" dt="2025-02-23T01:12:54.482" v="3722" actId="1076"/>
          <ac:picMkLst>
            <pc:docMk/>
            <pc:sldMk cId="3403693610" sldId="724"/>
            <ac:picMk id="5" creationId="{7D353715-FB1B-E882-1D34-533129ABF02F}"/>
          </ac:picMkLst>
        </pc:picChg>
      </pc:sldChg>
      <pc:sldChg chg="modSp add del mod">
        <pc:chgData name="Dániel Necz" userId="dc96eab4d4b68c67" providerId="LiveId" clId="{F0AE33EB-6C48-4B1A-9758-AE1CDC108227}" dt="2025-02-22T21:17:14.236" v="1814" actId="47"/>
        <pc:sldMkLst>
          <pc:docMk/>
          <pc:sldMk cId="561323267" sldId="725"/>
        </pc:sldMkLst>
        <pc:spChg chg="mod">
          <ac:chgData name="Dániel Necz" userId="dc96eab4d4b68c67" providerId="LiveId" clId="{F0AE33EB-6C48-4B1A-9758-AE1CDC108227}" dt="2025-02-22T21:17:07.550" v="1813"/>
          <ac:spMkLst>
            <pc:docMk/>
            <pc:sldMk cId="561323267" sldId="725"/>
            <ac:spMk id="2" creationId="{4B254F64-CC05-251F-1B64-77C0DE5E8B32}"/>
          </ac:spMkLst>
        </pc:spChg>
        <pc:spChg chg="mod">
          <ac:chgData name="Dániel Necz" userId="dc96eab4d4b68c67" providerId="LiveId" clId="{F0AE33EB-6C48-4B1A-9758-AE1CDC108227}" dt="2025-02-22T21:15:14.581" v="1770" actId="790"/>
          <ac:spMkLst>
            <pc:docMk/>
            <pc:sldMk cId="561323267" sldId="725"/>
            <ac:spMk id="3" creationId="{F70C6767-5EB3-40C8-43C3-31626EC31559}"/>
          </ac:spMkLst>
        </pc:spChg>
      </pc:sldChg>
      <pc:sldChg chg="addSp modSp add mod">
        <pc:chgData name="Dániel Necz" userId="dc96eab4d4b68c67" providerId="LiveId" clId="{F0AE33EB-6C48-4B1A-9758-AE1CDC108227}" dt="2025-02-23T01:15:45.129" v="3732" actId="1076"/>
        <pc:sldMkLst>
          <pc:docMk/>
          <pc:sldMk cId="738806336" sldId="726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738806336" sldId="726"/>
            <ac:spMk id="2" creationId="{1ED53348-859D-CAF1-6188-25654C30561F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738806336" sldId="726"/>
            <ac:spMk id="3" creationId="{3BF5B7C0-1FE6-05BE-A423-14C09C2174D1}"/>
          </ac:spMkLst>
        </pc:spChg>
        <pc:picChg chg="add mod">
          <ac:chgData name="Dániel Necz" userId="dc96eab4d4b68c67" providerId="LiveId" clId="{F0AE33EB-6C48-4B1A-9758-AE1CDC108227}" dt="2025-02-23T01:15:45.129" v="3732" actId="1076"/>
          <ac:picMkLst>
            <pc:docMk/>
            <pc:sldMk cId="738806336" sldId="726"/>
            <ac:picMk id="5" creationId="{06D7FB05-E01E-851A-792E-D8B17C56C56D}"/>
          </ac:picMkLst>
        </pc:picChg>
      </pc:sldChg>
      <pc:sldChg chg="addSp modSp add mod">
        <pc:chgData name="Dániel Necz" userId="dc96eab4d4b68c67" providerId="LiveId" clId="{F0AE33EB-6C48-4B1A-9758-AE1CDC108227}" dt="2025-02-23T01:16:41.359" v="3739" actId="1076"/>
        <pc:sldMkLst>
          <pc:docMk/>
          <pc:sldMk cId="37482387" sldId="727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7482387" sldId="727"/>
            <ac:spMk id="2" creationId="{0792C704-A8E9-1BBE-6052-8C73B9241007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7482387" sldId="727"/>
            <ac:spMk id="3" creationId="{EB733E1B-1DAA-51DD-CE17-7435BE028131}"/>
          </ac:spMkLst>
        </pc:spChg>
        <pc:picChg chg="add mod">
          <ac:chgData name="Dániel Necz" userId="dc96eab4d4b68c67" providerId="LiveId" clId="{F0AE33EB-6C48-4B1A-9758-AE1CDC108227}" dt="2025-02-23T01:16:41.359" v="3739" actId="1076"/>
          <ac:picMkLst>
            <pc:docMk/>
            <pc:sldMk cId="37482387" sldId="727"/>
            <ac:picMk id="5" creationId="{3FAEAB7D-E9DF-A56A-F231-C2AD1DE578B9}"/>
          </ac:picMkLst>
        </pc:picChg>
      </pc:sldChg>
      <pc:sldChg chg="modSp add mod">
        <pc:chgData name="Dániel Necz" userId="dc96eab4d4b68c67" providerId="LiveId" clId="{F0AE33EB-6C48-4B1A-9758-AE1CDC108227}" dt="2025-02-22T21:50:41.042" v="3697" actId="790"/>
        <pc:sldMkLst>
          <pc:docMk/>
          <pc:sldMk cId="1246794228" sldId="728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1246794228" sldId="728"/>
            <ac:spMk id="2" creationId="{0A787B91-0C68-882A-E237-74CE4EE0E968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1246794228" sldId="728"/>
            <ac:spMk id="3" creationId="{64EFEDB2-0194-C739-93E7-6209CA8CC79A}"/>
          </ac:spMkLst>
        </pc:spChg>
      </pc:sldChg>
      <pc:sldChg chg="modSp add mod">
        <pc:chgData name="Dániel Necz" userId="dc96eab4d4b68c67" providerId="LiveId" clId="{F0AE33EB-6C48-4B1A-9758-AE1CDC108227}" dt="2025-02-22T21:50:41.042" v="3697" actId="790"/>
        <pc:sldMkLst>
          <pc:docMk/>
          <pc:sldMk cId="18199102" sldId="729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18199102" sldId="729"/>
            <ac:spMk id="2" creationId="{9343C949-504F-5366-D25D-1E3F037BF33F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18199102" sldId="729"/>
            <ac:spMk id="3" creationId="{2DCF830B-E275-D8C1-563B-BF8931A7768A}"/>
          </ac:spMkLst>
        </pc:spChg>
      </pc:sldChg>
      <pc:sldChg chg="addSp modSp add mod">
        <pc:chgData name="Dániel Necz" userId="dc96eab4d4b68c67" providerId="LiveId" clId="{F0AE33EB-6C48-4B1A-9758-AE1CDC108227}" dt="2025-02-23T01:17:48.640" v="3752" actId="14100"/>
        <pc:sldMkLst>
          <pc:docMk/>
          <pc:sldMk cId="2496473556" sldId="730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2496473556" sldId="730"/>
            <ac:spMk id="2" creationId="{7758AD25-C010-1A10-D403-C0D680603E5F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2496473556" sldId="730"/>
            <ac:spMk id="3" creationId="{181E382B-62FC-B868-9B60-026B1E772776}"/>
          </ac:spMkLst>
        </pc:spChg>
        <pc:picChg chg="add mod">
          <ac:chgData name="Dániel Necz" userId="dc96eab4d4b68c67" providerId="LiveId" clId="{F0AE33EB-6C48-4B1A-9758-AE1CDC108227}" dt="2025-02-23T01:17:48.640" v="3752" actId="14100"/>
          <ac:picMkLst>
            <pc:docMk/>
            <pc:sldMk cId="2496473556" sldId="730"/>
            <ac:picMk id="5" creationId="{04D400FC-0DAA-4325-5C75-A60126A5999E}"/>
          </ac:picMkLst>
        </pc:picChg>
      </pc:sldChg>
      <pc:sldChg chg="addSp modSp add mod">
        <pc:chgData name="Dániel Necz" userId="dc96eab4d4b68c67" providerId="LiveId" clId="{F0AE33EB-6C48-4B1A-9758-AE1CDC108227}" dt="2025-02-23T01:14:54.082" v="3727" actId="1076"/>
        <pc:sldMkLst>
          <pc:docMk/>
          <pc:sldMk cId="2489511325" sldId="731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2489511325" sldId="731"/>
            <ac:spMk id="2" creationId="{BC4AD13B-BCFE-F4F7-F3B5-96FF0F0F3893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2489511325" sldId="731"/>
            <ac:spMk id="3" creationId="{B30E7DE9-8B78-BDD2-9629-5B6EC5DBAB1B}"/>
          </ac:spMkLst>
        </pc:spChg>
        <pc:picChg chg="add mod">
          <ac:chgData name="Dániel Necz" userId="dc96eab4d4b68c67" providerId="LiveId" clId="{F0AE33EB-6C48-4B1A-9758-AE1CDC108227}" dt="2025-02-23T01:14:54.082" v="3727" actId="1076"/>
          <ac:picMkLst>
            <pc:docMk/>
            <pc:sldMk cId="2489511325" sldId="731"/>
            <ac:picMk id="5" creationId="{97EA4A11-E8D8-3CFC-B44F-4150832BF2CA}"/>
          </ac:picMkLst>
        </pc:picChg>
      </pc:sldChg>
      <pc:sldChg chg="modSp add mod">
        <pc:chgData name="Dániel Necz" userId="dc96eab4d4b68c67" providerId="LiveId" clId="{F0AE33EB-6C48-4B1A-9758-AE1CDC108227}" dt="2025-02-22T21:50:41.042" v="3697" actId="790"/>
        <pc:sldMkLst>
          <pc:docMk/>
          <pc:sldMk cId="1668174584" sldId="732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1668174584" sldId="732"/>
            <ac:spMk id="2" creationId="{D0BB3328-57DD-289D-3BCB-0AB06F5058E8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1668174584" sldId="732"/>
            <ac:spMk id="3" creationId="{E333E45D-1E7D-37A6-A1F0-0D0305F71076}"/>
          </ac:spMkLst>
        </pc:spChg>
      </pc:sldChg>
      <pc:sldChg chg="addSp modSp add mod">
        <pc:chgData name="Dániel Necz" userId="dc96eab4d4b68c67" providerId="LiveId" clId="{F0AE33EB-6C48-4B1A-9758-AE1CDC108227}" dt="2025-02-23T01:17:32.970" v="3745" actId="14100"/>
        <pc:sldMkLst>
          <pc:docMk/>
          <pc:sldMk cId="3136721169" sldId="733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136721169" sldId="733"/>
            <ac:spMk id="2" creationId="{E5846E07-897B-A45D-0464-8A73388DACDF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136721169" sldId="733"/>
            <ac:spMk id="3" creationId="{F401256F-B85F-AF8F-2049-27A160AAF114}"/>
          </ac:spMkLst>
        </pc:spChg>
        <pc:picChg chg="add mod">
          <ac:chgData name="Dániel Necz" userId="dc96eab4d4b68c67" providerId="LiveId" clId="{F0AE33EB-6C48-4B1A-9758-AE1CDC108227}" dt="2025-02-23T01:17:32.970" v="3745" actId="14100"/>
          <ac:picMkLst>
            <pc:docMk/>
            <pc:sldMk cId="3136721169" sldId="733"/>
            <ac:picMk id="5" creationId="{8A363F10-32D9-AB16-9ACA-6D7D6A023550}"/>
          </ac:picMkLst>
        </pc:picChg>
      </pc:sldChg>
      <pc:sldChg chg="modSp add mod">
        <pc:chgData name="Dániel Necz" userId="dc96eab4d4b68c67" providerId="LiveId" clId="{F0AE33EB-6C48-4B1A-9758-AE1CDC108227}" dt="2025-02-22T21:50:41.042" v="3697" actId="790"/>
        <pc:sldMkLst>
          <pc:docMk/>
          <pc:sldMk cId="3033290491" sldId="734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033290491" sldId="734"/>
            <ac:spMk id="2" creationId="{436EB3C4-679E-A01F-B996-C004D0A07C61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033290491" sldId="734"/>
            <ac:spMk id="3" creationId="{C4341484-49CD-2583-4C29-1DB4DD51A4F7}"/>
          </ac:spMkLst>
        </pc:spChg>
      </pc:sldChg>
      <pc:sldChg chg="modSp add del mod">
        <pc:chgData name="Dániel Necz" userId="dc96eab4d4b68c67" providerId="LiveId" clId="{F0AE33EB-6C48-4B1A-9758-AE1CDC108227}" dt="2025-02-23T01:18:13.846" v="3753" actId="2696"/>
        <pc:sldMkLst>
          <pc:docMk/>
          <pc:sldMk cId="436709381" sldId="735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436709381" sldId="735"/>
            <ac:spMk id="2" creationId="{C5E8CA7A-7707-B56D-6F2C-6BD2F7FED988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436709381" sldId="735"/>
            <ac:spMk id="3" creationId="{88184A7F-E770-2AA6-A350-1389C519E8B3}"/>
          </ac:spMkLst>
        </pc:spChg>
      </pc:sldChg>
      <pc:sldChg chg="addSp modSp add mod">
        <pc:chgData name="Dániel Necz" userId="dc96eab4d4b68c67" providerId="LiveId" clId="{F0AE33EB-6C48-4B1A-9758-AE1CDC108227}" dt="2025-02-23T01:18:52.179" v="3758" actId="1076"/>
        <pc:sldMkLst>
          <pc:docMk/>
          <pc:sldMk cId="1561517989" sldId="736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1561517989" sldId="736"/>
            <ac:spMk id="2" creationId="{B95A578D-2410-2B9B-8AA1-B432B8B9D5F8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1561517989" sldId="736"/>
            <ac:spMk id="3" creationId="{6E6A8A61-BCDB-57C6-96C2-E10F35700131}"/>
          </ac:spMkLst>
        </pc:spChg>
        <pc:picChg chg="add mod">
          <ac:chgData name="Dániel Necz" userId="dc96eab4d4b68c67" providerId="LiveId" clId="{F0AE33EB-6C48-4B1A-9758-AE1CDC108227}" dt="2025-02-23T01:18:52.179" v="3758" actId="1076"/>
          <ac:picMkLst>
            <pc:docMk/>
            <pc:sldMk cId="1561517989" sldId="736"/>
            <ac:picMk id="5" creationId="{2DDCF70B-D338-B5CC-831A-853B42E38DF5}"/>
          </ac:picMkLst>
        </pc:picChg>
      </pc:sldChg>
      <pc:sldChg chg="modSp add del mod">
        <pc:chgData name="Dániel Necz" userId="dc96eab4d4b68c67" providerId="LiveId" clId="{F0AE33EB-6C48-4B1A-9758-AE1CDC108227}" dt="2025-02-22T21:47:16.346" v="3320"/>
        <pc:sldMkLst>
          <pc:docMk/>
          <pc:sldMk cId="3064621502" sldId="737"/>
        </pc:sldMkLst>
        <pc:spChg chg="mod">
          <ac:chgData name="Dániel Necz" userId="dc96eab4d4b68c67" providerId="LiveId" clId="{F0AE33EB-6C48-4B1A-9758-AE1CDC108227}" dt="2025-02-22T21:47:16.119" v="3319" actId="20577"/>
          <ac:spMkLst>
            <pc:docMk/>
            <pc:sldMk cId="3064621502" sldId="737"/>
            <ac:spMk id="2" creationId="{8D02D3EA-3DFE-20F4-2406-F134D8E61056}"/>
          </ac:spMkLst>
        </pc:spChg>
      </pc:sldChg>
      <pc:sldChg chg="modSp add mod">
        <pc:chgData name="Dániel Necz" userId="dc96eab4d4b68c67" providerId="LiveId" clId="{F0AE33EB-6C48-4B1A-9758-AE1CDC108227}" dt="2025-02-22T21:50:41.042" v="3697" actId="790"/>
        <pc:sldMkLst>
          <pc:docMk/>
          <pc:sldMk cId="3546590870" sldId="737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546590870" sldId="737"/>
            <ac:spMk id="2" creationId="{91425729-E043-6DC8-3463-6BBD4BD5A313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546590870" sldId="737"/>
            <ac:spMk id="3" creationId="{A2236065-39F7-D127-BC34-73DBDA0B3DCF}"/>
          </ac:spMkLst>
        </pc:spChg>
      </pc:sldChg>
      <pc:sldChg chg="addSp modSp add mod">
        <pc:chgData name="Dániel Necz" userId="dc96eab4d4b68c67" providerId="LiveId" clId="{F0AE33EB-6C48-4B1A-9758-AE1CDC108227}" dt="2025-02-23T01:19:10.877" v="3763" actId="1076"/>
        <pc:sldMkLst>
          <pc:docMk/>
          <pc:sldMk cId="2179923527" sldId="738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2179923527" sldId="738"/>
            <ac:spMk id="2" creationId="{B09BB41D-B888-D544-004E-07AD85304510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2179923527" sldId="738"/>
            <ac:spMk id="3" creationId="{2E9C8AAC-25E6-2ED0-4CF2-896ED8AE3DCD}"/>
          </ac:spMkLst>
        </pc:spChg>
        <pc:picChg chg="add mod">
          <ac:chgData name="Dániel Necz" userId="dc96eab4d4b68c67" providerId="LiveId" clId="{F0AE33EB-6C48-4B1A-9758-AE1CDC108227}" dt="2025-02-23T01:19:10.877" v="3763" actId="1076"/>
          <ac:picMkLst>
            <pc:docMk/>
            <pc:sldMk cId="2179923527" sldId="738"/>
            <ac:picMk id="5" creationId="{BECF101F-64BE-19C9-FF16-226CA91E997C}"/>
          </ac:picMkLst>
        </pc:picChg>
      </pc:sldChg>
      <pc:sldChg chg="add del">
        <pc:chgData name="Dániel Necz" userId="dc96eab4d4b68c67" providerId="LiveId" clId="{F0AE33EB-6C48-4B1A-9758-AE1CDC108227}" dt="2025-02-22T21:47:15.854" v="3318"/>
        <pc:sldMkLst>
          <pc:docMk/>
          <pc:sldMk cId="2201932722" sldId="738"/>
        </pc:sldMkLst>
      </pc:sldChg>
      <pc:sldChg chg="modSp add mod">
        <pc:chgData name="Dániel Necz" userId="dc96eab4d4b68c67" providerId="LiveId" clId="{F0AE33EB-6C48-4B1A-9758-AE1CDC108227}" dt="2025-02-22T21:50:41.042" v="3697" actId="790"/>
        <pc:sldMkLst>
          <pc:docMk/>
          <pc:sldMk cId="2746291164" sldId="739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2746291164" sldId="739"/>
            <ac:spMk id="2" creationId="{419DEB03-FB33-A56D-4C86-07A025F38B69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2746291164" sldId="739"/>
            <ac:spMk id="3" creationId="{DD9FD18E-E414-F4D3-D15B-94E92DBAF13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D94BB6-07D5-472F-881F-2C747D18BEEC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BFAF0D64-8600-4317-9657-B4EDA9E7A6E5}">
      <dgm:prSet phldrT="[Text]" custT="1"/>
      <dgm:spPr/>
      <dgm:t>
        <a:bodyPr/>
        <a:lstStyle/>
        <a:p>
          <a:r>
            <a:rPr lang="hu-HU" sz="1600" noProof="0" dirty="0"/>
            <a:t>Sajtó- és médiaszolgáltatás, újságírókra vonatkozó rendelkezések, m</a:t>
          </a:r>
          <a:r>
            <a:rPr lang="en-US" sz="1600" noProof="0"/>
            <a:t>é</a:t>
          </a:r>
          <a:r>
            <a:rPr lang="hu-HU" sz="1600" noProof="0"/>
            <a:t>dia </a:t>
          </a:r>
          <a:r>
            <a:rPr lang="hu-HU" sz="1600" noProof="0" dirty="0"/>
            <a:t>és nemzetbiztonság</a:t>
          </a:r>
        </a:p>
      </dgm:t>
    </dgm:pt>
    <dgm:pt modelId="{D981284C-5934-4069-944D-299A90B13118}" type="parTrans" cxnId="{B9A5C1E0-A292-400F-AC3E-959D576B2FAE}">
      <dgm:prSet/>
      <dgm:spPr/>
      <dgm:t>
        <a:bodyPr/>
        <a:lstStyle/>
        <a:p>
          <a:endParaRPr lang="de-DE"/>
        </a:p>
      </dgm:t>
    </dgm:pt>
    <dgm:pt modelId="{1138C5FF-1815-42FC-8BB0-5DD8C7FF373B}" type="sibTrans" cxnId="{B9A5C1E0-A292-400F-AC3E-959D576B2FAE}">
      <dgm:prSet/>
      <dgm:spPr/>
      <dgm:t>
        <a:bodyPr/>
        <a:lstStyle/>
        <a:p>
          <a:endParaRPr lang="de-DE"/>
        </a:p>
      </dgm:t>
    </dgm:pt>
    <dgm:pt modelId="{6BDEFC66-21AE-49D1-949C-0C867AD6AF12}">
      <dgm:prSet phldrT="[Text]" custT="1"/>
      <dgm:spPr/>
      <dgm:t>
        <a:bodyPr/>
        <a:lstStyle/>
        <a:p>
          <a:r>
            <a:rPr lang="hu-HU" sz="1600" noProof="0" dirty="0"/>
            <a:t>Alkotmányos alapok, szólásszabadság</a:t>
          </a:r>
        </a:p>
      </dgm:t>
    </dgm:pt>
    <dgm:pt modelId="{6D93ADE3-8843-47F0-A764-E5E307B11BEC}" type="parTrans" cxnId="{A71D486E-ABD4-41F6-A3AE-A158FDB222F4}">
      <dgm:prSet/>
      <dgm:spPr/>
      <dgm:t>
        <a:bodyPr/>
        <a:lstStyle/>
        <a:p>
          <a:endParaRPr lang="en-US"/>
        </a:p>
      </dgm:t>
    </dgm:pt>
    <dgm:pt modelId="{39E8884F-2313-4FE7-AADF-20CA407324F6}" type="sibTrans" cxnId="{A71D486E-ABD4-41F6-A3AE-A158FDB222F4}">
      <dgm:prSet/>
      <dgm:spPr/>
      <dgm:t>
        <a:bodyPr/>
        <a:lstStyle/>
        <a:p>
          <a:endParaRPr lang="en-US"/>
        </a:p>
      </dgm:t>
    </dgm:pt>
    <dgm:pt modelId="{CBE1C02D-4CEB-461F-96DE-6E1A70401544}">
      <dgm:prSet phldrT="[Text]" custT="1"/>
      <dgm:spPr/>
      <dgm:t>
        <a:bodyPr/>
        <a:lstStyle/>
        <a:p>
          <a:r>
            <a:rPr lang="hu-HU" sz="1600" noProof="0" dirty="0"/>
            <a:t>Bevezető </a:t>
          </a:r>
        </a:p>
      </dgm:t>
    </dgm:pt>
    <dgm:pt modelId="{1F79A0DB-EDDE-43A3-90AE-80622BBCE688}" type="parTrans" cxnId="{9886F147-25CD-4247-969A-2FE6C8D67531}">
      <dgm:prSet/>
      <dgm:spPr/>
      <dgm:t>
        <a:bodyPr/>
        <a:lstStyle/>
        <a:p>
          <a:endParaRPr lang="en-IE"/>
        </a:p>
      </dgm:t>
    </dgm:pt>
    <dgm:pt modelId="{68AB7A40-8277-4AF7-983C-85554960003E}" type="sibTrans" cxnId="{9886F147-25CD-4247-969A-2FE6C8D67531}">
      <dgm:prSet/>
      <dgm:spPr/>
      <dgm:t>
        <a:bodyPr/>
        <a:lstStyle/>
        <a:p>
          <a:endParaRPr lang="en-IE"/>
        </a:p>
      </dgm:t>
    </dgm:pt>
    <dgm:pt modelId="{E9E44A74-2784-4413-BEFF-DE39016E4588}">
      <dgm:prSet phldrT="[Text]" custT="1"/>
      <dgm:spPr/>
      <dgm:t>
        <a:bodyPr/>
        <a:lstStyle/>
        <a:p>
          <a:r>
            <a:rPr lang="hu-HU" sz="1600" noProof="0" dirty="0"/>
            <a:t>Médiapluralizmus és a médiaszabályozás</a:t>
          </a:r>
        </a:p>
      </dgm:t>
    </dgm:pt>
    <dgm:pt modelId="{326034CA-9268-4F05-97D3-69BE1BB444AF}" type="parTrans" cxnId="{8166DF2C-3FB1-4233-8214-339862AF8A17}">
      <dgm:prSet/>
      <dgm:spPr/>
      <dgm:t>
        <a:bodyPr/>
        <a:lstStyle/>
        <a:p>
          <a:endParaRPr lang="hu-HU"/>
        </a:p>
      </dgm:t>
    </dgm:pt>
    <dgm:pt modelId="{7E66C5AB-C742-47F2-ABFA-3BDEBC6E1EC2}" type="sibTrans" cxnId="{8166DF2C-3FB1-4233-8214-339862AF8A17}">
      <dgm:prSet/>
      <dgm:spPr/>
      <dgm:t>
        <a:bodyPr/>
        <a:lstStyle/>
        <a:p>
          <a:endParaRPr lang="hu-HU"/>
        </a:p>
      </dgm:t>
    </dgm:pt>
    <dgm:pt modelId="{E06B8BE5-46AA-44DC-A56E-EAA67CF38E23}">
      <dgm:prSet phldrT="[Text]" custT="1"/>
      <dgm:spPr/>
      <dgm:t>
        <a:bodyPr/>
        <a:lstStyle/>
        <a:p>
          <a:r>
            <a:rPr lang="hu-HU" sz="1600" noProof="0" dirty="0"/>
            <a:t>Az EU audiovizuális média-szabályozása, médiapolitika és az EJEB jogfejlesztő gyakorlata</a:t>
          </a:r>
        </a:p>
      </dgm:t>
    </dgm:pt>
    <dgm:pt modelId="{6A3E8F84-91B8-4DD6-BA47-75F0B4317421}" type="parTrans" cxnId="{1A20B5D9-F3EF-4016-9449-1110D855C48A}">
      <dgm:prSet/>
      <dgm:spPr/>
      <dgm:t>
        <a:bodyPr/>
        <a:lstStyle/>
        <a:p>
          <a:endParaRPr lang="hu-HU"/>
        </a:p>
      </dgm:t>
    </dgm:pt>
    <dgm:pt modelId="{EAC2246C-0EDD-4ECA-8B02-D100BC440625}" type="sibTrans" cxnId="{1A20B5D9-F3EF-4016-9449-1110D855C48A}">
      <dgm:prSet/>
      <dgm:spPr/>
      <dgm:t>
        <a:bodyPr/>
        <a:lstStyle/>
        <a:p>
          <a:endParaRPr lang="hu-HU"/>
        </a:p>
      </dgm:t>
    </dgm:pt>
    <dgm:pt modelId="{C41F36A9-F40E-41B0-9E84-8379B4EC6D54}">
      <dgm:prSet phldrT="[Text]" custT="1"/>
      <dgm:spPr/>
      <dgm:t>
        <a:bodyPr/>
        <a:lstStyle/>
        <a:p>
          <a:r>
            <a:rPr lang="hu-HU" sz="1600" noProof="0" dirty="0"/>
            <a:t>Emberi méltóság, gyűlöletbeszéd, közerkölcs és kiskorúak védelme </a:t>
          </a:r>
        </a:p>
      </dgm:t>
    </dgm:pt>
    <dgm:pt modelId="{BEEEBB4E-273C-459C-8D47-1A0F4A533FF3}" type="parTrans" cxnId="{51B86F24-1034-4369-AEB6-BAE00D7B748A}">
      <dgm:prSet/>
      <dgm:spPr/>
      <dgm:t>
        <a:bodyPr/>
        <a:lstStyle/>
        <a:p>
          <a:endParaRPr lang="hu-HU"/>
        </a:p>
      </dgm:t>
    </dgm:pt>
    <dgm:pt modelId="{DD33C0E4-475F-4EC0-ABD9-7647184C11E6}" type="sibTrans" cxnId="{51B86F24-1034-4369-AEB6-BAE00D7B748A}">
      <dgm:prSet/>
      <dgm:spPr/>
      <dgm:t>
        <a:bodyPr/>
        <a:lstStyle/>
        <a:p>
          <a:endParaRPr lang="hu-HU"/>
        </a:p>
      </dgm:t>
    </dgm:pt>
    <dgm:pt modelId="{9EDFC12A-AC6F-4753-AD6E-CD4D16EB3729}">
      <dgm:prSet phldrT="[Text]" custT="1"/>
      <dgm:spPr/>
      <dgm:t>
        <a:bodyPr/>
        <a:lstStyle/>
        <a:p>
          <a:r>
            <a:rPr lang="hu-HU" sz="1600" noProof="0" dirty="0"/>
            <a:t>Közszereplők jogainak védelme</a:t>
          </a:r>
        </a:p>
      </dgm:t>
    </dgm:pt>
    <dgm:pt modelId="{5E3959AD-4723-4845-BBB2-6F5CE7357AB6}" type="parTrans" cxnId="{A6D7E3E4-3BC2-4D0E-BFAD-4C3544AA83B6}">
      <dgm:prSet/>
      <dgm:spPr/>
      <dgm:t>
        <a:bodyPr/>
        <a:lstStyle/>
        <a:p>
          <a:endParaRPr lang="hu-HU"/>
        </a:p>
      </dgm:t>
    </dgm:pt>
    <dgm:pt modelId="{D4258BE1-4C15-497A-B246-2323D2BAD162}" type="sibTrans" cxnId="{A6D7E3E4-3BC2-4D0E-BFAD-4C3544AA83B6}">
      <dgm:prSet/>
      <dgm:spPr/>
      <dgm:t>
        <a:bodyPr/>
        <a:lstStyle/>
        <a:p>
          <a:endParaRPr lang="hu-HU"/>
        </a:p>
      </dgm:t>
    </dgm:pt>
    <dgm:pt modelId="{408B69E8-7007-45E5-949F-64A7AB4527D4}">
      <dgm:prSet phldrT="[Text]" custT="1"/>
      <dgm:spPr/>
      <dgm:t>
        <a:bodyPr/>
        <a:lstStyle/>
        <a:p>
          <a:r>
            <a:rPr lang="hu-HU" sz="1600" noProof="0" dirty="0"/>
            <a:t>Kereskedelmi kommunikáció, politikai reklámok, közszféra és véleménynyilvánítás</a:t>
          </a:r>
        </a:p>
      </dgm:t>
    </dgm:pt>
    <dgm:pt modelId="{423A2543-6AB2-45D1-8E68-A2A4FEAFD6D7}" type="parTrans" cxnId="{C66732B5-E44A-49D1-8292-B2FAFEC822B8}">
      <dgm:prSet/>
      <dgm:spPr/>
      <dgm:t>
        <a:bodyPr/>
        <a:lstStyle/>
        <a:p>
          <a:endParaRPr lang="hu-HU"/>
        </a:p>
      </dgm:t>
    </dgm:pt>
    <dgm:pt modelId="{902A6DFF-8B39-4844-86D2-225F77FD2EC0}" type="sibTrans" cxnId="{C66732B5-E44A-49D1-8292-B2FAFEC822B8}">
      <dgm:prSet/>
      <dgm:spPr/>
      <dgm:t>
        <a:bodyPr/>
        <a:lstStyle/>
        <a:p>
          <a:endParaRPr lang="hu-HU"/>
        </a:p>
      </dgm:t>
    </dgm:pt>
    <dgm:pt modelId="{9F392BC3-7943-4A44-BBF0-80C690CA23A5}">
      <dgm:prSet phldrT="[Text]" custT="1"/>
      <dgm:spPr/>
      <dgm:t>
        <a:bodyPr/>
        <a:lstStyle/>
        <a:p>
          <a:r>
            <a:rPr lang="hu-HU" sz="1600" noProof="0" dirty="0"/>
            <a:t>Információszabadság és személyes adatok védelme</a:t>
          </a:r>
        </a:p>
      </dgm:t>
    </dgm:pt>
    <dgm:pt modelId="{0A3A4137-0A23-471F-A1AC-EC8CFD634F27}" type="parTrans" cxnId="{7EB4E77A-D19B-4BEB-8453-3B3E4B4A2631}">
      <dgm:prSet/>
      <dgm:spPr/>
      <dgm:t>
        <a:bodyPr/>
        <a:lstStyle/>
        <a:p>
          <a:endParaRPr lang="hu-HU"/>
        </a:p>
      </dgm:t>
    </dgm:pt>
    <dgm:pt modelId="{1B03D1E1-388B-4522-9E47-2B36EDC13D55}" type="sibTrans" cxnId="{7EB4E77A-D19B-4BEB-8453-3B3E4B4A2631}">
      <dgm:prSet/>
      <dgm:spPr/>
      <dgm:t>
        <a:bodyPr/>
        <a:lstStyle/>
        <a:p>
          <a:endParaRPr lang="hu-HU"/>
        </a:p>
      </dgm:t>
    </dgm:pt>
    <dgm:pt modelId="{59D5AD50-9BF2-4202-9630-9D79810D005D}">
      <dgm:prSet phldrT="[Text]" custT="1"/>
      <dgm:spPr/>
      <dgm:t>
        <a:bodyPr/>
        <a:lstStyle/>
        <a:p>
          <a:r>
            <a:rPr lang="hu-HU" sz="1600" noProof="0" dirty="0"/>
            <a:t>Felelősség a médiajogban</a:t>
          </a:r>
        </a:p>
      </dgm:t>
    </dgm:pt>
    <dgm:pt modelId="{8277C37F-1F0A-4E5E-B71B-77A25AE4F22A}" type="parTrans" cxnId="{B9C6F46F-30FC-442B-8FE8-ECC11E594328}">
      <dgm:prSet/>
      <dgm:spPr/>
      <dgm:t>
        <a:bodyPr/>
        <a:lstStyle/>
        <a:p>
          <a:endParaRPr lang="hu-HU"/>
        </a:p>
      </dgm:t>
    </dgm:pt>
    <dgm:pt modelId="{E253601E-288E-43F8-8314-E5E8828299DC}" type="sibTrans" cxnId="{B9C6F46F-30FC-442B-8FE8-ECC11E594328}">
      <dgm:prSet/>
      <dgm:spPr/>
      <dgm:t>
        <a:bodyPr/>
        <a:lstStyle/>
        <a:p>
          <a:endParaRPr lang="hu-HU"/>
        </a:p>
      </dgm:t>
    </dgm:pt>
    <dgm:pt modelId="{868E53C3-E100-4A2E-A0ED-F9BF7619EBF4}">
      <dgm:prSet phldrT="[Text]" custT="1"/>
      <dgm:spPr/>
      <dgm:t>
        <a:bodyPr/>
        <a:lstStyle/>
        <a:p>
          <a:r>
            <a:rPr lang="hu-HU" sz="1600" noProof="0" dirty="0"/>
            <a:t>Az újmédia és a médiaszabályozás</a:t>
          </a:r>
        </a:p>
      </dgm:t>
    </dgm:pt>
    <dgm:pt modelId="{2BC6F9A4-0274-406A-A106-18C24D090E3A}" type="parTrans" cxnId="{3B73E50B-BB5F-40B8-A0BF-7264F19C21B1}">
      <dgm:prSet/>
      <dgm:spPr/>
      <dgm:t>
        <a:bodyPr/>
        <a:lstStyle/>
        <a:p>
          <a:endParaRPr lang="hu-HU"/>
        </a:p>
      </dgm:t>
    </dgm:pt>
    <dgm:pt modelId="{2AC24871-2F8B-450A-A4DF-D380810329CE}" type="sibTrans" cxnId="{3B73E50B-BB5F-40B8-A0BF-7264F19C21B1}">
      <dgm:prSet/>
      <dgm:spPr/>
      <dgm:t>
        <a:bodyPr/>
        <a:lstStyle/>
        <a:p>
          <a:endParaRPr lang="hu-HU"/>
        </a:p>
      </dgm:t>
    </dgm:pt>
    <dgm:pt modelId="{4FAD1541-329C-4A49-98F5-D842B2D7ED1C}" type="pres">
      <dgm:prSet presAssocID="{60D94BB6-07D5-472F-881F-2C747D18BEEC}" presName="linear" presStyleCnt="0">
        <dgm:presLayoutVars>
          <dgm:animLvl val="lvl"/>
          <dgm:resizeHandles val="exact"/>
        </dgm:presLayoutVars>
      </dgm:prSet>
      <dgm:spPr/>
    </dgm:pt>
    <dgm:pt modelId="{05FB2124-E965-47B0-A29E-ECBA974AE867}" type="pres">
      <dgm:prSet presAssocID="{CBE1C02D-4CEB-461F-96DE-6E1A70401544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9CBD0505-A1CA-49D1-B505-D09F91C3BF01}" type="pres">
      <dgm:prSet presAssocID="{68AB7A40-8277-4AF7-983C-85554960003E}" presName="spacer" presStyleCnt="0"/>
      <dgm:spPr/>
    </dgm:pt>
    <dgm:pt modelId="{54BC8355-5942-4ABB-8507-314CFABA4774}" type="pres">
      <dgm:prSet presAssocID="{6BDEFC66-21AE-49D1-949C-0C867AD6AF12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8CD285A9-C3EE-4F8F-879C-17595C646AD0}" type="pres">
      <dgm:prSet presAssocID="{39E8884F-2313-4FE7-AADF-20CA407324F6}" presName="spacer" presStyleCnt="0"/>
      <dgm:spPr/>
    </dgm:pt>
    <dgm:pt modelId="{BFD8DDA3-AE6C-4259-8E99-C6304F03CBAC}" type="pres">
      <dgm:prSet presAssocID="{BFAF0D64-8600-4317-9657-B4EDA9E7A6E5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7204B4C0-2A01-4618-AE7C-B40D24C492BE}" type="pres">
      <dgm:prSet presAssocID="{1138C5FF-1815-42FC-8BB0-5DD8C7FF373B}" presName="spacer" presStyleCnt="0"/>
      <dgm:spPr/>
    </dgm:pt>
    <dgm:pt modelId="{3B566052-1FD6-40EE-A026-4BECD3C2AC43}" type="pres">
      <dgm:prSet presAssocID="{E9E44A74-2784-4413-BEFF-DE39016E4588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54F5A594-854B-4A6D-9B46-4C73167CBBCF}" type="pres">
      <dgm:prSet presAssocID="{7E66C5AB-C742-47F2-ABFA-3BDEBC6E1EC2}" presName="spacer" presStyleCnt="0"/>
      <dgm:spPr/>
    </dgm:pt>
    <dgm:pt modelId="{8D733D3A-E8F1-4CFD-AA4C-CDC714C4A5BE}" type="pres">
      <dgm:prSet presAssocID="{E06B8BE5-46AA-44DC-A56E-EAA67CF38E23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A23F4CB3-3AC7-45CE-9D80-2E92AA6F0452}" type="pres">
      <dgm:prSet presAssocID="{EAC2246C-0EDD-4ECA-8B02-D100BC440625}" presName="spacer" presStyleCnt="0"/>
      <dgm:spPr/>
    </dgm:pt>
    <dgm:pt modelId="{CF74F829-E090-4E84-BD9A-8C20482BF747}" type="pres">
      <dgm:prSet presAssocID="{C41F36A9-F40E-41B0-9E84-8379B4EC6D54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35698BEA-7D16-4FDB-A970-9854C12EAF97}" type="pres">
      <dgm:prSet presAssocID="{DD33C0E4-475F-4EC0-ABD9-7647184C11E6}" presName="spacer" presStyleCnt="0"/>
      <dgm:spPr/>
    </dgm:pt>
    <dgm:pt modelId="{CD77A739-3195-4806-92AD-7FDAAE8F4062}" type="pres">
      <dgm:prSet presAssocID="{9EDFC12A-AC6F-4753-AD6E-CD4D16EB3729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A56D3138-BC9A-41CB-8E93-2D88753AA3C6}" type="pres">
      <dgm:prSet presAssocID="{D4258BE1-4C15-497A-B246-2323D2BAD162}" presName="spacer" presStyleCnt="0"/>
      <dgm:spPr/>
    </dgm:pt>
    <dgm:pt modelId="{D007C7F2-01F8-4112-ADC5-5DCAA414AC0B}" type="pres">
      <dgm:prSet presAssocID="{9F392BC3-7943-4A44-BBF0-80C690CA23A5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533EF96A-A687-4BFE-ADE8-4B54295F603E}" type="pres">
      <dgm:prSet presAssocID="{1B03D1E1-388B-4522-9E47-2B36EDC13D55}" presName="spacer" presStyleCnt="0"/>
      <dgm:spPr/>
    </dgm:pt>
    <dgm:pt modelId="{C6B27D17-B2A6-48D6-A6B1-0E907E8D8844}" type="pres">
      <dgm:prSet presAssocID="{408B69E8-7007-45E5-949F-64A7AB4527D4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0BEFE3FF-AF91-4DEB-BA5B-D841DAE27112}" type="pres">
      <dgm:prSet presAssocID="{902A6DFF-8B39-4844-86D2-225F77FD2EC0}" presName="spacer" presStyleCnt="0"/>
      <dgm:spPr/>
    </dgm:pt>
    <dgm:pt modelId="{6AE5666B-4ED7-4925-9333-121DED735417}" type="pres">
      <dgm:prSet presAssocID="{59D5AD50-9BF2-4202-9630-9D79810D005D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D1F7C6F5-DA00-4268-80F8-B1474A2B9DF6}" type="pres">
      <dgm:prSet presAssocID="{E253601E-288E-43F8-8314-E5E8828299DC}" presName="spacer" presStyleCnt="0"/>
      <dgm:spPr/>
    </dgm:pt>
    <dgm:pt modelId="{B7B95938-5DAD-4284-9CA4-FF35493A8CDF}" type="pres">
      <dgm:prSet presAssocID="{868E53C3-E100-4A2E-A0ED-F9BF7619EBF4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3B73E50B-BB5F-40B8-A0BF-7264F19C21B1}" srcId="{60D94BB6-07D5-472F-881F-2C747D18BEEC}" destId="{868E53C3-E100-4A2E-A0ED-F9BF7619EBF4}" srcOrd="10" destOrd="0" parTransId="{2BC6F9A4-0274-406A-A106-18C24D090E3A}" sibTransId="{2AC24871-2F8B-450A-A4DF-D380810329CE}"/>
    <dgm:cxn modelId="{CAA52D19-F032-47D0-B37F-7147AF9FAF53}" type="presOf" srcId="{BFAF0D64-8600-4317-9657-B4EDA9E7A6E5}" destId="{BFD8DDA3-AE6C-4259-8E99-C6304F03CBAC}" srcOrd="0" destOrd="0" presId="urn:microsoft.com/office/officeart/2005/8/layout/vList2"/>
    <dgm:cxn modelId="{51B86F24-1034-4369-AEB6-BAE00D7B748A}" srcId="{60D94BB6-07D5-472F-881F-2C747D18BEEC}" destId="{C41F36A9-F40E-41B0-9E84-8379B4EC6D54}" srcOrd="5" destOrd="0" parTransId="{BEEEBB4E-273C-459C-8D47-1A0F4A533FF3}" sibTransId="{DD33C0E4-475F-4EC0-ABD9-7647184C11E6}"/>
    <dgm:cxn modelId="{56CDEE2B-2D71-46D8-B159-9176E0F2D3F0}" type="presOf" srcId="{E06B8BE5-46AA-44DC-A56E-EAA67CF38E23}" destId="{8D733D3A-E8F1-4CFD-AA4C-CDC714C4A5BE}" srcOrd="0" destOrd="0" presId="urn:microsoft.com/office/officeart/2005/8/layout/vList2"/>
    <dgm:cxn modelId="{8166DF2C-3FB1-4233-8214-339862AF8A17}" srcId="{60D94BB6-07D5-472F-881F-2C747D18BEEC}" destId="{E9E44A74-2784-4413-BEFF-DE39016E4588}" srcOrd="3" destOrd="0" parTransId="{326034CA-9268-4F05-97D3-69BE1BB444AF}" sibTransId="{7E66C5AB-C742-47F2-ABFA-3BDEBC6E1EC2}"/>
    <dgm:cxn modelId="{F4B5BF2E-23A5-49BA-B94D-38D7D909084A}" type="presOf" srcId="{9F392BC3-7943-4A44-BBF0-80C690CA23A5}" destId="{D007C7F2-01F8-4112-ADC5-5DCAA414AC0B}" srcOrd="0" destOrd="0" presId="urn:microsoft.com/office/officeart/2005/8/layout/vList2"/>
    <dgm:cxn modelId="{6B43D360-D654-414B-8316-6ED30DCE0322}" type="presOf" srcId="{60D94BB6-07D5-472F-881F-2C747D18BEEC}" destId="{4FAD1541-329C-4A49-98F5-D842B2D7ED1C}" srcOrd="0" destOrd="0" presId="urn:microsoft.com/office/officeart/2005/8/layout/vList2"/>
    <dgm:cxn modelId="{795E9F41-3B20-484E-BC51-C0BA631D249D}" type="presOf" srcId="{CBE1C02D-4CEB-461F-96DE-6E1A70401544}" destId="{05FB2124-E965-47B0-A29E-ECBA974AE867}" srcOrd="0" destOrd="0" presId="urn:microsoft.com/office/officeart/2005/8/layout/vList2"/>
    <dgm:cxn modelId="{9886F147-25CD-4247-969A-2FE6C8D67531}" srcId="{60D94BB6-07D5-472F-881F-2C747D18BEEC}" destId="{CBE1C02D-4CEB-461F-96DE-6E1A70401544}" srcOrd="0" destOrd="0" parTransId="{1F79A0DB-EDDE-43A3-90AE-80622BBCE688}" sibTransId="{68AB7A40-8277-4AF7-983C-85554960003E}"/>
    <dgm:cxn modelId="{A71D486E-ABD4-41F6-A3AE-A158FDB222F4}" srcId="{60D94BB6-07D5-472F-881F-2C747D18BEEC}" destId="{6BDEFC66-21AE-49D1-949C-0C867AD6AF12}" srcOrd="1" destOrd="0" parTransId="{6D93ADE3-8843-47F0-A764-E5E307B11BEC}" sibTransId="{39E8884F-2313-4FE7-AADF-20CA407324F6}"/>
    <dgm:cxn modelId="{3B589C6E-FEB2-41EE-9CA6-FCA7425181AA}" type="presOf" srcId="{408B69E8-7007-45E5-949F-64A7AB4527D4}" destId="{C6B27D17-B2A6-48D6-A6B1-0E907E8D8844}" srcOrd="0" destOrd="0" presId="urn:microsoft.com/office/officeart/2005/8/layout/vList2"/>
    <dgm:cxn modelId="{B9C6F46F-30FC-442B-8FE8-ECC11E594328}" srcId="{60D94BB6-07D5-472F-881F-2C747D18BEEC}" destId="{59D5AD50-9BF2-4202-9630-9D79810D005D}" srcOrd="9" destOrd="0" parTransId="{8277C37F-1F0A-4E5E-B71B-77A25AE4F22A}" sibTransId="{E253601E-288E-43F8-8314-E5E8828299DC}"/>
    <dgm:cxn modelId="{A9541170-F878-4D29-8137-FF3491B0A4F9}" type="presOf" srcId="{868E53C3-E100-4A2E-A0ED-F9BF7619EBF4}" destId="{B7B95938-5DAD-4284-9CA4-FF35493A8CDF}" srcOrd="0" destOrd="0" presId="urn:microsoft.com/office/officeart/2005/8/layout/vList2"/>
    <dgm:cxn modelId="{8C728A50-6673-46E5-B2A3-DB961176E115}" type="presOf" srcId="{C41F36A9-F40E-41B0-9E84-8379B4EC6D54}" destId="{CF74F829-E090-4E84-BD9A-8C20482BF747}" srcOrd="0" destOrd="0" presId="urn:microsoft.com/office/officeart/2005/8/layout/vList2"/>
    <dgm:cxn modelId="{B51D8471-9BE4-4B55-8760-1764D647C6AF}" type="presOf" srcId="{E9E44A74-2784-4413-BEFF-DE39016E4588}" destId="{3B566052-1FD6-40EE-A026-4BECD3C2AC43}" srcOrd="0" destOrd="0" presId="urn:microsoft.com/office/officeart/2005/8/layout/vList2"/>
    <dgm:cxn modelId="{7EB4E77A-D19B-4BEB-8453-3B3E4B4A2631}" srcId="{60D94BB6-07D5-472F-881F-2C747D18BEEC}" destId="{9F392BC3-7943-4A44-BBF0-80C690CA23A5}" srcOrd="7" destOrd="0" parTransId="{0A3A4137-0A23-471F-A1AC-EC8CFD634F27}" sibTransId="{1B03D1E1-388B-4522-9E47-2B36EDC13D55}"/>
    <dgm:cxn modelId="{FE8BAB95-1A5C-4CDA-B39E-A215B4C92278}" type="presOf" srcId="{59D5AD50-9BF2-4202-9630-9D79810D005D}" destId="{6AE5666B-4ED7-4925-9333-121DED735417}" srcOrd="0" destOrd="0" presId="urn:microsoft.com/office/officeart/2005/8/layout/vList2"/>
    <dgm:cxn modelId="{C66732B5-E44A-49D1-8292-B2FAFEC822B8}" srcId="{60D94BB6-07D5-472F-881F-2C747D18BEEC}" destId="{408B69E8-7007-45E5-949F-64A7AB4527D4}" srcOrd="8" destOrd="0" parTransId="{423A2543-6AB2-45D1-8E68-A2A4FEAFD6D7}" sibTransId="{902A6DFF-8B39-4844-86D2-225F77FD2EC0}"/>
    <dgm:cxn modelId="{1A8D15D1-A285-4968-93B8-99F7ACE390C8}" type="presOf" srcId="{9EDFC12A-AC6F-4753-AD6E-CD4D16EB3729}" destId="{CD77A739-3195-4806-92AD-7FDAAE8F4062}" srcOrd="0" destOrd="0" presId="urn:microsoft.com/office/officeart/2005/8/layout/vList2"/>
    <dgm:cxn modelId="{4F6C90D4-9B1B-4D39-8715-554311924211}" type="presOf" srcId="{6BDEFC66-21AE-49D1-949C-0C867AD6AF12}" destId="{54BC8355-5942-4ABB-8507-314CFABA4774}" srcOrd="0" destOrd="0" presId="urn:microsoft.com/office/officeart/2005/8/layout/vList2"/>
    <dgm:cxn modelId="{1A20B5D9-F3EF-4016-9449-1110D855C48A}" srcId="{60D94BB6-07D5-472F-881F-2C747D18BEEC}" destId="{E06B8BE5-46AA-44DC-A56E-EAA67CF38E23}" srcOrd="4" destOrd="0" parTransId="{6A3E8F84-91B8-4DD6-BA47-75F0B4317421}" sibTransId="{EAC2246C-0EDD-4ECA-8B02-D100BC440625}"/>
    <dgm:cxn modelId="{B9A5C1E0-A292-400F-AC3E-959D576B2FAE}" srcId="{60D94BB6-07D5-472F-881F-2C747D18BEEC}" destId="{BFAF0D64-8600-4317-9657-B4EDA9E7A6E5}" srcOrd="2" destOrd="0" parTransId="{D981284C-5934-4069-944D-299A90B13118}" sibTransId="{1138C5FF-1815-42FC-8BB0-5DD8C7FF373B}"/>
    <dgm:cxn modelId="{A6D7E3E4-3BC2-4D0E-BFAD-4C3544AA83B6}" srcId="{60D94BB6-07D5-472F-881F-2C747D18BEEC}" destId="{9EDFC12A-AC6F-4753-AD6E-CD4D16EB3729}" srcOrd="6" destOrd="0" parTransId="{5E3959AD-4723-4845-BBB2-6F5CE7357AB6}" sibTransId="{D4258BE1-4C15-497A-B246-2323D2BAD162}"/>
    <dgm:cxn modelId="{58AF1029-E840-4401-80DC-A4A2A0752918}" type="presParOf" srcId="{4FAD1541-329C-4A49-98F5-D842B2D7ED1C}" destId="{05FB2124-E965-47B0-A29E-ECBA974AE867}" srcOrd="0" destOrd="0" presId="urn:microsoft.com/office/officeart/2005/8/layout/vList2"/>
    <dgm:cxn modelId="{73718E0D-B3D2-426C-9699-9D59AF7F10A8}" type="presParOf" srcId="{4FAD1541-329C-4A49-98F5-D842B2D7ED1C}" destId="{9CBD0505-A1CA-49D1-B505-D09F91C3BF01}" srcOrd="1" destOrd="0" presId="urn:microsoft.com/office/officeart/2005/8/layout/vList2"/>
    <dgm:cxn modelId="{64807E62-8570-4C49-A915-CA6BB89737B3}" type="presParOf" srcId="{4FAD1541-329C-4A49-98F5-D842B2D7ED1C}" destId="{54BC8355-5942-4ABB-8507-314CFABA4774}" srcOrd="2" destOrd="0" presId="urn:microsoft.com/office/officeart/2005/8/layout/vList2"/>
    <dgm:cxn modelId="{8F2417AD-99B7-4602-98A8-AB471A37C1FA}" type="presParOf" srcId="{4FAD1541-329C-4A49-98F5-D842B2D7ED1C}" destId="{8CD285A9-C3EE-4F8F-879C-17595C646AD0}" srcOrd="3" destOrd="0" presId="urn:microsoft.com/office/officeart/2005/8/layout/vList2"/>
    <dgm:cxn modelId="{061B0D84-D256-4BCD-A7D5-1CD500770BE5}" type="presParOf" srcId="{4FAD1541-329C-4A49-98F5-D842B2D7ED1C}" destId="{BFD8DDA3-AE6C-4259-8E99-C6304F03CBAC}" srcOrd="4" destOrd="0" presId="urn:microsoft.com/office/officeart/2005/8/layout/vList2"/>
    <dgm:cxn modelId="{509E556A-DB97-48DE-946C-0D479A993AF0}" type="presParOf" srcId="{4FAD1541-329C-4A49-98F5-D842B2D7ED1C}" destId="{7204B4C0-2A01-4618-AE7C-B40D24C492BE}" srcOrd="5" destOrd="0" presId="urn:microsoft.com/office/officeart/2005/8/layout/vList2"/>
    <dgm:cxn modelId="{7F3E1015-CC43-4551-B537-4EA215B3DF4B}" type="presParOf" srcId="{4FAD1541-329C-4A49-98F5-D842B2D7ED1C}" destId="{3B566052-1FD6-40EE-A026-4BECD3C2AC43}" srcOrd="6" destOrd="0" presId="urn:microsoft.com/office/officeart/2005/8/layout/vList2"/>
    <dgm:cxn modelId="{4194ECE6-29FA-4A5F-8EAB-002E0141659D}" type="presParOf" srcId="{4FAD1541-329C-4A49-98F5-D842B2D7ED1C}" destId="{54F5A594-854B-4A6D-9B46-4C73167CBBCF}" srcOrd="7" destOrd="0" presId="urn:microsoft.com/office/officeart/2005/8/layout/vList2"/>
    <dgm:cxn modelId="{3A76B300-7BE6-495B-A335-868BF64EE241}" type="presParOf" srcId="{4FAD1541-329C-4A49-98F5-D842B2D7ED1C}" destId="{8D733D3A-E8F1-4CFD-AA4C-CDC714C4A5BE}" srcOrd="8" destOrd="0" presId="urn:microsoft.com/office/officeart/2005/8/layout/vList2"/>
    <dgm:cxn modelId="{EF5F32F9-C3C9-4997-B307-842631219D7C}" type="presParOf" srcId="{4FAD1541-329C-4A49-98F5-D842B2D7ED1C}" destId="{A23F4CB3-3AC7-45CE-9D80-2E92AA6F0452}" srcOrd="9" destOrd="0" presId="urn:microsoft.com/office/officeart/2005/8/layout/vList2"/>
    <dgm:cxn modelId="{CE6BD001-87BE-49F8-ADE4-B57D526261A1}" type="presParOf" srcId="{4FAD1541-329C-4A49-98F5-D842B2D7ED1C}" destId="{CF74F829-E090-4E84-BD9A-8C20482BF747}" srcOrd="10" destOrd="0" presId="urn:microsoft.com/office/officeart/2005/8/layout/vList2"/>
    <dgm:cxn modelId="{1CA98F4F-7507-4047-B12D-53BF2D98F447}" type="presParOf" srcId="{4FAD1541-329C-4A49-98F5-D842B2D7ED1C}" destId="{35698BEA-7D16-4FDB-A970-9854C12EAF97}" srcOrd="11" destOrd="0" presId="urn:microsoft.com/office/officeart/2005/8/layout/vList2"/>
    <dgm:cxn modelId="{DDCE105A-F6AF-4AEB-B3CD-EC4F17F2B3B4}" type="presParOf" srcId="{4FAD1541-329C-4A49-98F5-D842B2D7ED1C}" destId="{CD77A739-3195-4806-92AD-7FDAAE8F4062}" srcOrd="12" destOrd="0" presId="urn:microsoft.com/office/officeart/2005/8/layout/vList2"/>
    <dgm:cxn modelId="{63C32A92-812A-4D5E-9C96-33DD1E676C8A}" type="presParOf" srcId="{4FAD1541-329C-4A49-98F5-D842B2D7ED1C}" destId="{A56D3138-BC9A-41CB-8E93-2D88753AA3C6}" srcOrd="13" destOrd="0" presId="urn:microsoft.com/office/officeart/2005/8/layout/vList2"/>
    <dgm:cxn modelId="{514C9159-42F6-4C4A-A206-810434040BB6}" type="presParOf" srcId="{4FAD1541-329C-4A49-98F5-D842B2D7ED1C}" destId="{D007C7F2-01F8-4112-ADC5-5DCAA414AC0B}" srcOrd="14" destOrd="0" presId="urn:microsoft.com/office/officeart/2005/8/layout/vList2"/>
    <dgm:cxn modelId="{919AD9AC-8A17-495C-992D-5E00FA59505E}" type="presParOf" srcId="{4FAD1541-329C-4A49-98F5-D842B2D7ED1C}" destId="{533EF96A-A687-4BFE-ADE8-4B54295F603E}" srcOrd="15" destOrd="0" presId="urn:microsoft.com/office/officeart/2005/8/layout/vList2"/>
    <dgm:cxn modelId="{A0E0D204-2BDF-4632-9254-B0CC15F229CB}" type="presParOf" srcId="{4FAD1541-329C-4A49-98F5-D842B2D7ED1C}" destId="{C6B27D17-B2A6-48D6-A6B1-0E907E8D8844}" srcOrd="16" destOrd="0" presId="urn:microsoft.com/office/officeart/2005/8/layout/vList2"/>
    <dgm:cxn modelId="{02BF57E6-9452-41EE-85D9-9AC783231F0B}" type="presParOf" srcId="{4FAD1541-329C-4A49-98F5-D842B2D7ED1C}" destId="{0BEFE3FF-AF91-4DEB-BA5B-D841DAE27112}" srcOrd="17" destOrd="0" presId="urn:microsoft.com/office/officeart/2005/8/layout/vList2"/>
    <dgm:cxn modelId="{B5867E28-B6F3-4320-9CB3-B9BF804AB470}" type="presParOf" srcId="{4FAD1541-329C-4A49-98F5-D842B2D7ED1C}" destId="{6AE5666B-4ED7-4925-9333-121DED735417}" srcOrd="18" destOrd="0" presId="urn:microsoft.com/office/officeart/2005/8/layout/vList2"/>
    <dgm:cxn modelId="{31216587-A2B0-461A-8302-3C0F83577D2E}" type="presParOf" srcId="{4FAD1541-329C-4A49-98F5-D842B2D7ED1C}" destId="{D1F7C6F5-DA00-4268-80F8-B1474A2B9DF6}" srcOrd="19" destOrd="0" presId="urn:microsoft.com/office/officeart/2005/8/layout/vList2"/>
    <dgm:cxn modelId="{ECB1F609-0B15-4098-B42F-F9EB62A3D880}" type="presParOf" srcId="{4FAD1541-329C-4A49-98F5-D842B2D7ED1C}" destId="{B7B95938-5DAD-4284-9CA4-FF35493A8CDF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D94BB6-07D5-472F-881F-2C747D18BEEC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6BDEFC66-21AE-49D1-949C-0C867AD6AF12}">
      <dgm:prSet phldrT="[Text]" custT="1"/>
      <dgm:spPr/>
      <dgm:t>
        <a:bodyPr/>
        <a:lstStyle/>
        <a:p>
          <a:r>
            <a:rPr lang="hu-HU" sz="1600" b="1" noProof="0" dirty="0"/>
            <a:t>A szólásszabadság elméleti alapjai</a:t>
          </a:r>
          <a:endParaRPr lang="hu-HU" sz="1600" noProof="0" dirty="0"/>
        </a:p>
      </dgm:t>
    </dgm:pt>
    <dgm:pt modelId="{6D93ADE3-8843-47F0-A764-E5E307B11BEC}" type="parTrans" cxnId="{A71D486E-ABD4-41F6-A3AE-A158FDB222F4}">
      <dgm:prSet/>
      <dgm:spPr/>
      <dgm:t>
        <a:bodyPr/>
        <a:lstStyle/>
        <a:p>
          <a:endParaRPr lang="en-US"/>
        </a:p>
      </dgm:t>
    </dgm:pt>
    <dgm:pt modelId="{39E8884F-2313-4FE7-AADF-20CA407324F6}" type="sibTrans" cxnId="{A71D486E-ABD4-41F6-A3AE-A158FDB222F4}">
      <dgm:prSet/>
      <dgm:spPr/>
      <dgm:t>
        <a:bodyPr/>
        <a:lstStyle/>
        <a:p>
          <a:endParaRPr lang="en-US"/>
        </a:p>
      </dgm:t>
    </dgm:pt>
    <dgm:pt modelId="{CBE1C02D-4CEB-461F-96DE-6E1A70401544}">
      <dgm:prSet phldrT="[Text]" custT="1"/>
      <dgm:spPr/>
      <dgm:t>
        <a:bodyPr/>
        <a:lstStyle/>
        <a:p>
          <a:r>
            <a:rPr lang="hu-HU" sz="1600" noProof="0" dirty="0"/>
            <a:t>Bevezetés</a:t>
          </a:r>
        </a:p>
      </dgm:t>
    </dgm:pt>
    <dgm:pt modelId="{1F79A0DB-EDDE-43A3-90AE-80622BBCE688}" type="parTrans" cxnId="{9886F147-25CD-4247-969A-2FE6C8D67531}">
      <dgm:prSet/>
      <dgm:spPr/>
      <dgm:t>
        <a:bodyPr/>
        <a:lstStyle/>
        <a:p>
          <a:endParaRPr lang="en-IE"/>
        </a:p>
      </dgm:t>
    </dgm:pt>
    <dgm:pt modelId="{68AB7A40-8277-4AF7-983C-85554960003E}" type="sibTrans" cxnId="{9886F147-25CD-4247-969A-2FE6C8D67531}">
      <dgm:prSet/>
      <dgm:spPr/>
      <dgm:t>
        <a:bodyPr/>
        <a:lstStyle/>
        <a:p>
          <a:endParaRPr lang="en-IE"/>
        </a:p>
      </dgm:t>
    </dgm:pt>
    <dgm:pt modelId="{31049278-ADBA-4C13-BDA3-F4F59889F04B}">
      <dgm:prSet phldrT="[Text]" custT="1"/>
      <dgm:spPr/>
      <dgm:t>
        <a:bodyPr/>
        <a:lstStyle/>
        <a:p>
          <a:r>
            <a:rPr lang="hu-HU" sz="1600" b="1" noProof="0" dirty="0"/>
            <a:t>Az alkotmányos alapok és a szólásszabadság </a:t>
          </a:r>
          <a:endParaRPr lang="hu-HU" sz="1600" noProof="0" dirty="0"/>
        </a:p>
      </dgm:t>
    </dgm:pt>
    <dgm:pt modelId="{D66486F4-A6BE-4BC0-974C-F85171581BBD}" type="parTrans" cxnId="{02C5CD49-321E-4C55-9934-40C7114CA665}">
      <dgm:prSet/>
      <dgm:spPr/>
      <dgm:t>
        <a:bodyPr/>
        <a:lstStyle/>
        <a:p>
          <a:endParaRPr lang="hu-HU"/>
        </a:p>
      </dgm:t>
    </dgm:pt>
    <dgm:pt modelId="{A82157E1-0C85-421B-899D-5A17102084A0}" type="sibTrans" cxnId="{02C5CD49-321E-4C55-9934-40C7114CA665}">
      <dgm:prSet/>
      <dgm:spPr/>
      <dgm:t>
        <a:bodyPr/>
        <a:lstStyle/>
        <a:p>
          <a:endParaRPr lang="hu-HU"/>
        </a:p>
      </dgm:t>
    </dgm:pt>
    <dgm:pt modelId="{14E6F113-1A4D-46E4-A973-309E6502E75D}">
      <dgm:prSet phldrT="[Text]" custT="1"/>
      <dgm:spPr/>
      <dgm:t>
        <a:bodyPr/>
        <a:lstStyle/>
        <a:p>
          <a:r>
            <a:rPr lang="hu-HU" sz="1600" b="1" noProof="0" dirty="0" err="1"/>
            <a:t>Vajnai</a:t>
          </a:r>
          <a:r>
            <a:rPr lang="hu-HU" sz="1600" b="1" noProof="0" dirty="0"/>
            <a:t> v. Hungary ügy elemzése</a:t>
          </a:r>
          <a:endParaRPr lang="hu-HU" sz="1600" noProof="0" dirty="0"/>
        </a:p>
      </dgm:t>
    </dgm:pt>
    <dgm:pt modelId="{3B33DCDE-D096-4599-8190-2D1F26367ED3}" type="parTrans" cxnId="{708E09BA-3EB3-477C-9801-CBBF1249903F}">
      <dgm:prSet/>
      <dgm:spPr/>
      <dgm:t>
        <a:bodyPr/>
        <a:lstStyle/>
        <a:p>
          <a:endParaRPr lang="hu-HU"/>
        </a:p>
      </dgm:t>
    </dgm:pt>
    <dgm:pt modelId="{7BA67D21-4D82-4104-8766-7169768B94BA}" type="sibTrans" cxnId="{708E09BA-3EB3-477C-9801-CBBF1249903F}">
      <dgm:prSet/>
      <dgm:spPr/>
      <dgm:t>
        <a:bodyPr/>
        <a:lstStyle/>
        <a:p>
          <a:endParaRPr lang="hu-HU"/>
        </a:p>
      </dgm:t>
    </dgm:pt>
    <dgm:pt modelId="{4016AB2C-67AD-4F58-B617-A6CB53B4E10C}">
      <dgm:prSet phldrT="[Text]" custT="1"/>
      <dgm:spPr/>
      <dgm:t>
        <a:bodyPr/>
        <a:lstStyle/>
        <a:p>
          <a:r>
            <a:rPr lang="hu-HU" sz="1600" noProof="0" dirty="0"/>
            <a:t>Záró gondolatok</a:t>
          </a:r>
        </a:p>
      </dgm:t>
    </dgm:pt>
    <dgm:pt modelId="{AC435E8C-CF19-48B1-8767-B7E6B366C65D}" type="parTrans" cxnId="{DE4E12AF-B3EB-4CED-85D2-8F3C02732021}">
      <dgm:prSet/>
      <dgm:spPr/>
      <dgm:t>
        <a:bodyPr/>
        <a:lstStyle/>
        <a:p>
          <a:endParaRPr lang="hu-HU"/>
        </a:p>
      </dgm:t>
    </dgm:pt>
    <dgm:pt modelId="{730A708A-7CE5-4B78-8E39-6CFDB32108FF}" type="sibTrans" cxnId="{DE4E12AF-B3EB-4CED-85D2-8F3C02732021}">
      <dgm:prSet/>
      <dgm:spPr/>
      <dgm:t>
        <a:bodyPr/>
        <a:lstStyle/>
        <a:p>
          <a:endParaRPr lang="hu-HU"/>
        </a:p>
      </dgm:t>
    </dgm:pt>
    <dgm:pt modelId="{4FAD1541-329C-4A49-98F5-D842B2D7ED1C}" type="pres">
      <dgm:prSet presAssocID="{60D94BB6-07D5-472F-881F-2C747D18BEEC}" presName="linear" presStyleCnt="0">
        <dgm:presLayoutVars>
          <dgm:animLvl val="lvl"/>
          <dgm:resizeHandles val="exact"/>
        </dgm:presLayoutVars>
      </dgm:prSet>
      <dgm:spPr/>
    </dgm:pt>
    <dgm:pt modelId="{05FB2124-E965-47B0-A29E-ECBA974AE867}" type="pres">
      <dgm:prSet presAssocID="{CBE1C02D-4CEB-461F-96DE-6E1A7040154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CBD0505-A1CA-49D1-B505-D09F91C3BF01}" type="pres">
      <dgm:prSet presAssocID="{68AB7A40-8277-4AF7-983C-85554960003E}" presName="spacer" presStyleCnt="0"/>
      <dgm:spPr/>
    </dgm:pt>
    <dgm:pt modelId="{54BC8355-5942-4ABB-8507-314CFABA4774}" type="pres">
      <dgm:prSet presAssocID="{6BDEFC66-21AE-49D1-949C-0C867AD6AF1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F3A4C56-4218-46B3-9642-16975F3F1740}" type="pres">
      <dgm:prSet presAssocID="{39E8884F-2313-4FE7-AADF-20CA407324F6}" presName="spacer" presStyleCnt="0"/>
      <dgm:spPr/>
    </dgm:pt>
    <dgm:pt modelId="{DE7C5815-5FF4-4706-8CAC-E8F14FFD2B71}" type="pres">
      <dgm:prSet presAssocID="{31049278-ADBA-4C13-BDA3-F4F59889F04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2FBA258-05D8-4A0B-9AA4-CB5893BCC3D9}" type="pres">
      <dgm:prSet presAssocID="{A82157E1-0C85-421B-899D-5A17102084A0}" presName="spacer" presStyleCnt="0"/>
      <dgm:spPr/>
    </dgm:pt>
    <dgm:pt modelId="{5D1C3F76-A379-46E3-8F47-E0F99A5AD2A1}" type="pres">
      <dgm:prSet presAssocID="{14E6F113-1A4D-46E4-A973-309E6502E75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D97CE66-2207-477B-BC20-CB7631E5E1D8}" type="pres">
      <dgm:prSet presAssocID="{7BA67D21-4D82-4104-8766-7169768B94BA}" presName="spacer" presStyleCnt="0"/>
      <dgm:spPr/>
    </dgm:pt>
    <dgm:pt modelId="{6FFB6B46-6AD5-4619-9AB0-D86BEC0ABA5C}" type="pres">
      <dgm:prSet presAssocID="{4016AB2C-67AD-4F58-B617-A6CB53B4E10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B43D360-D654-414B-8316-6ED30DCE0322}" type="presOf" srcId="{60D94BB6-07D5-472F-881F-2C747D18BEEC}" destId="{4FAD1541-329C-4A49-98F5-D842B2D7ED1C}" srcOrd="0" destOrd="0" presId="urn:microsoft.com/office/officeart/2005/8/layout/vList2"/>
    <dgm:cxn modelId="{795E9F41-3B20-484E-BC51-C0BA631D249D}" type="presOf" srcId="{CBE1C02D-4CEB-461F-96DE-6E1A70401544}" destId="{05FB2124-E965-47B0-A29E-ECBA974AE867}" srcOrd="0" destOrd="0" presId="urn:microsoft.com/office/officeart/2005/8/layout/vList2"/>
    <dgm:cxn modelId="{9886F147-25CD-4247-969A-2FE6C8D67531}" srcId="{60D94BB6-07D5-472F-881F-2C747D18BEEC}" destId="{CBE1C02D-4CEB-461F-96DE-6E1A70401544}" srcOrd="0" destOrd="0" parTransId="{1F79A0DB-EDDE-43A3-90AE-80622BBCE688}" sibTransId="{68AB7A40-8277-4AF7-983C-85554960003E}"/>
    <dgm:cxn modelId="{02C5CD49-321E-4C55-9934-40C7114CA665}" srcId="{60D94BB6-07D5-472F-881F-2C747D18BEEC}" destId="{31049278-ADBA-4C13-BDA3-F4F59889F04B}" srcOrd="2" destOrd="0" parTransId="{D66486F4-A6BE-4BC0-974C-F85171581BBD}" sibTransId="{A82157E1-0C85-421B-899D-5A17102084A0}"/>
    <dgm:cxn modelId="{A71D486E-ABD4-41F6-A3AE-A158FDB222F4}" srcId="{60D94BB6-07D5-472F-881F-2C747D18BEEC}" destId="{6BDEFC66-21AE-49D1-949C-0C867AD6AF12}" srcOrd="1" destOrd="0" parTransId="{6D93ADE3-8843-47F0-A764-E5E307B11BEC}" sibTransId="{39E8884F-2313-4FE7-AADF-20CA407324F6}"/>
    <dgm:cxn modelId="{8868AC80-CB1B-4C2F-9090-F6A5CEDAA4E0}" type="presOf" srcId="{14E6F113-1A4D-46E4-A973-309E6502E75D}" destId="{5D1C3F76-A379-46E3-8F47-E0F99A5AD2A1}" srcOrd="0" destOrd="0" presId="urn:microsoft.com/office/officeart/2005/8/layout/vList2"/>
    <dgm:cxn modelId="{86EDC98D-1A90-45CE-94AD-A0B7E4D18F59}" type="presOf" srcId="{4016AB2C-67AD-4F58-B617-A6CB53B4E10C}" destId="{6FFB6B46-6AD5-4619-9AB0-D86BEC0ABA5C}" srcOrd="0" destOrd="0" presId="urn:microsoft.com/office/officeart/2005/8/layout/vList2"/>
    <dgm:cxn modelId="{DE4E12AF-B3EB-4CED-85D2-8F3C02732021}" srcId="{60D94BB6-07D5-472F-881F-2C747D18BEEC}" destId="{4016AB2C-67AD-4F58-B617-A6CB53B4E10C}" srcOrd="4" destOrd="0" parTransId="{AC435E8C-CF19-48B1-8767-B7E6B366C65D}" sibTransId="{730A708A-7CE5-4B78-8E39-6CFDB32108FF}"/>
    <dgm:cxn modelId="{99F79CB8-4501-483C-BB51-FC2A638F639B}" type="presOf" srcId="{31049278-ADBA-4C13-BDA3-F4F59889F04B}" destId="{DE7C5815-5FF4-4706-8CAC-E8F14FFD2B71}" srcOrd="0" destOrd="0" presId="urn:microsoft.com/office/officeart/2005/8/layout/vList2"/>
    <dgm:cxn modelId="{708E09BA-3EB3-477C-9801-CBBF1249903F}" srcId="{60D94BB6-07D5-472F-881F-2C747D18BEEC}" destId="{14E6F113-1A4D-46E4-A973-309E6502E75D}" srcOrd="3" destOrd="0" parTransId="{3B33DCDE-D096-4599-8190-2D1F26367ED3}" sibTransId="{7BA67D21-4D82-4104-8766-7169768B94BA}"/>
    <dgm:cxn modelId="{4F6C90D4-9B1B-4D39-8715-554311924211}" type="presOf" srcId="{6BDEFC66-21AE-49D1-949C-0C867AD6AF12}" destId="{54BC8355-5942-4ABB-8507-314CFABA4774}" srcOrd="0" destOrd="0" presId="urn:microsoft.com/office/officeart/2005/8/layout/vList2"/>
    <dgm:cxn modelId="{58AF1029-E840-4401-80DC-A4A2A0752918}" type="presParOf" srcId="{4FAD1541-329C-4A49-98F5-D842B2D7ED1C}" destId="{05FB2124-E965-47B0-A29E-ECBA974AE867}" srcOrd="0" destOrd="0" presId="urn:microsoft.com/office/officeart/2005/8/layout/vList2"/>
    <dgm:cxn modelId="{73718E0D-B3D2-426C-9699-9D59AF7F10A8}" type="presParOf" srcId="{4FAD1541-329C-4A49-98F5-D842B2D7ED1C}" destId="{9CBD0505-A1CA-49D1-B505-D09F91C3BF01}" srcOrd="1" destOrd="0" presId="urn:microsoft.com/office/officeart/2005/8/layout/vList2"/>
    <dgm:cxn modelId="{64807E62-8570-4C49-A915-CA6BB89737B3}" type="presParOf" srcId="{4FAD1541-329C-4A49-98F5-D842B2D7ED1C}" destId="{54BC8355-5942-4ABB-8507-314CFABA4774}" srcOrd="2" destOrd="0" presId="urn:microsoft.com/office/officeart/2005/8/layout/vList2"/>
    <dgm:cxn modelId="{7EB93A8E-6D14-4130-BDC7-A2A58440F2A2}" type="presParOf" srcId="{4FAD1541-329C-4A49-98F5-D842B2D7ED1C}" destId="{FF3A4C56-4218-46B3-9642-16975F3F1740}" srcOrd="3" destOrd="0" presId="urn:microsoft.com/office/officeart/2005/8/layout/vList2"/>
    <dgm:cxn modelId="{897BF4D1-4D95-4A93-A7D9-091C0EA89F5B}" type="presParOf" srcId="{4FAD1541-329C-4A49-98F5-D842B2D7ED1C}" destId="{DE7C5815-5FF4-4706-8CAC-E8F14FFD2B71}" srcOrd="4" destOrd="0" presId="urn:microsoft.com/office/officeart/2005/8/layout/vList2"/>
    <dgm:cxn modelId="{F093379E-1572-4FDA-9A41-8ACA6DE552C7}" type="presParOf" srcId="{4FAD1541-329C-4A49-98F5-D842B2D7ED1C}" destId="{92FBA258-05D8-4A0B-9AA4-CB5893BCC3D9}" srcOrd="5" destOrd="0" presId="urn:microsoft.com/office/officeart/2005/8/layout/vList2"/>
    <dgm:cxn modelId="{FB2161FA-7A85-4954-A366-DC2D7FED501E}" type="presParOf" srcId="{4FAD1541-329C-4A49-98F5-D842B2D7ED1C}" destId="{5D1C3F76-A379-46E3-8F47-E0F99A5AD2A1}" srcOrd="6" destOrd="0" presId="urn:microsoft.com/office/officeart/2005/8/layout/vList2"/>
    <dgm:cxn modelId="{8B18CF19-EB7C-455D-912C-A02A72B47132}" type="presParOf" srcId="{4FAD1541-329C-4A49-98F5-D842B2D7ED1C}" destId="{9D97CE66-2207-477B-BC20-CB7631E5E1D8}" srcOrd="7" destOrd="0" presId="urn:microsoft.com/office/officeart/2005/8/layout/vList2"/>
    <dgm:cxn modelId="{3FA1B00A-D951-4C63-AC7D-3ADFE6FDCA88}" type="presParOf" srcId="{4FAD1541-329C-4A49-98F5-D842B2D7ED1C}" destId="{6FFB6B46-6AD5-4619-9AB0-D86BEC0ABA5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B2124-E965-47B0-A29E-ECBA974AE867}">
      <dsp:nvSpPr>
        <dsp:cNvPr id="0" name=""/>
        <dsp:cNvSpPr/>
      </dsp:nvSpPr>
      <dsp:spPr>
        <a:xfrm>
          <a:off x="0" y="42317"/>
          <a:ext cx="9336074" cy="374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Bevezető </a:t>
          </a:r>
        </a:p>
      </dsp:txBody>
      <dsp:txXfrm>
        <a:off x="18277" y="60594"/>
        <a:ext cx="9299520" cy="337846"/>
      </dsp:txXfrm>
    </dsp:sp>
    <dsp:sp modelId="{54BC8355-5942-4ABB-8507-314CFABA4774}">
      <dsp:nvSpPr>
        <dsp:cNvPr id="0" name=""/>
        <dsp:cNvSpPr/>
      </dsp:nvSpPr>
      <dsp:spPr>
        <a:xfrm>
          <a:off x="0" y="474317"/>
          <a:ext cx="9336074" cy="374400"/>
        </a:xfrm>
        <a:prstGeom prst="roundRect">
          <a:avLst/>
        </a:prstGeom>
        <a:solidFill>
          <a:schemeClr val="accent3">
            <a:hueOff val="-143340"/>
            <a:satOff val="118"/>
            <a:lumOff val="-9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Alkotmányos alapok, szólásszabadság</a:t>
          </a:r>
        </a:p>
      </dsp:txBody>
      <dsp:txXfrm>
        <a:off x="18277" y="492594"/>
        <a:ext cx="9299520" cy="337846"/>
      </dsp:txXfrm>
    </dsp:sp>
    <dsp:sp modelId="{BFD8DDA3-AE6C-4259-8E99-C6304F03CBAC}">
      <dsp:nvSpPr>
        <dsp:cNvPr id="0" name=""/>
        <dsp:cNvSpPr/>
      </dsp:nvSpPr>
      <dsp:spPr>
        <a:xfrm>
          <a:off x="0" y="906317"/>
          <a:ext cx="9336074" cy="374400"/>
        </a:xfrm>
        <a:prstGeom prst="roundRect">
          <a:avLst/>
        </a:prstGeom>
        <a:solidFill>
          <a:schemeClr val="accent3">
            <a:hueOff val="-286681"/>
            <a:satOff val="236"/>
            <a:lumOff val="-19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Sajtó- és médiaszolgáltatás, újságírókra vonatkozó rendelkezések, m</a:t>
          </a:r>
          <a:r>
            <a:rPr lang="en-US" sz="1600" kern="1200" noProof="0"/>
            <a:t>é</a:t>
          </a:r>
          <a:r>
            <a:rPr lang="hu-HU" sz="1600" kern="1200" noProof="0"/>
            <a:t>dia </a:t>
          </a:r>
          <a:r>
            <a:rPr lang="hu-HU" sz="1600" kern="1200" noProof="0" dirty="0"/>
            <a:t>és nemzetbiztonság</a:t>
          </a:r>
        </a:p>
      </dsp:txBody>
      <dsp:txXfrm>
        <a:off x="18277" y="924594"/>
        <a:ext cx="9299520" cy="337846"/>
      </dsp:txXfrm>
    </dsp:sp>
    <dsp:sp modelId="{3B566052-1FD6-40EE-A026-4BECD3C2AC43}">
      <dsp:nvSpPr>
        <dsp:cNvPr id="0" name=""/>
        <dsp:cNvSpPr/>
      </dsp:nvSpPr>
      <dsp:spPr>
        <a:xfrm>
          <a:off x="0" y="1338317"/>
          <a:ext cx="9336074" cy="374400"/>
        </a:xfrm>
        <a:prstGeom prst="roundRect">
          <a:avLst/>
        </a:prstGeom>
        <a:solidFill>
          <a:schemeClr val="accent3">
            <a:hueOff val="-430021"/>
            <a:satOff val="354"/>
            <a:lumOff val="-29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Médiapluralizmus és a médiaszabályozás</a:t>
          </a:r>
        </a:p>
      </dsp:txBody>
      <dsp:txXfrm>
        <a:off x="18277" y="1356594"/>
        <a:ext cx="9299520" cy="337846"/>
      </dsp:txXfrm>
    </dsp:sp>
    <dsp:sp modelId="{8D733D3A-E8F1-4CFD-AA4C-CDC714C4A5BE}">
      <dsp:nvSpPr>
        <dsp:cNvPr id="0" name=""/>
        <dsp:cNvSpPr/>
      </dsp:nvSpPr>
      <dsp:spPr>
        <a:xfrm>
          <a:off x="0" y="1770317"/>
          <a:ext cx="9336074" cy="374400"/>
        </a:xfrm>
        <a:prstGeom prst="roundRect">
          <a:avLst/>
        </a:prstGeom>
        <a:solidFill>
          <a:schemeClr val="accent3">
            <a:hueOff val="-573361"/>
            <a:satOff val="472"/>
            <a:lumOff val="-39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Az EU audiovizuális média-szabályozása, médiapolitika és az EJEB jogfejlesztő gyakorlata</a:t>
          </a:r>
        </a:p>
      </dsp:txBody>
      <dsp:txXfrm>
        <a:off x="18277" y="1788594"/>
        <a:ext cx="9299520" cy="337846"/>
      </dsp:txXfrm>
    </dsp:sp>
    <dsp:sp modelId="{CF74F829-E090-4E84-BD9A-8C20482BF747}">
      <dsp:nvSpPr>
        <dsp:cNvPr id="0" name=""/>
        <dsp:cNvSpPr/>
      </dsp:nvSpPr>
      <dsp:spPr>
        <a:xfrm>
          <a:off x="0" y="2202317"/>
          <a:ext cx="9336074" cy="374400"/>
        </a:xfrm>
        <a:prstGeom prst="roundRect">
          <a:avLst/>
        </a:prstGeom>
        <a:solidFill>
          <a:schemeClr val="accent3">
            <a:hueOff val="-716701"/>
            <a:satOff val="590"/>
            <a:lumOff val="-49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Emberi méltóság, gyűlöletbeszéd, közerkölcs és kiskorúak védelme </a:t>
          </a:r>
        </a:p>
      </dsp:txBody>
      <dsp:txXfrm>
        <a:off x="18277" y="2220594"/>
        <a:ext cx="9299520" cy="337846"/>
      </dsp:txXfrm>
    </dsp:sp>
    <dsp:sp modelId="{CD77A739-3195-4806-92AD-7FDAAE8F4062}">
      <dsp:nvSpPr>
        <dsp:cNvPr id="0" name=""/>
        <dsp:cNvSpPr/>
      </dsp:nvSpPr>
      <dsp:spPr>
        <a:xfrm>
          <a:off x="0" y="2634317"/>
          <a:ext cx="9336074" cy="374400"/>
        </a:xfrm>
        <a:prstGeom prst="roundRect">
          <a:avLst/>
        </a:prstGeom>
        <a:solidFill>
          <a:schemeClr val="accent3">
            <a:hueOff val="-860042"/>
            <a:satOff val="708"/>
            <a:lumOff val="-58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Közszereplők jogainak védelme</a:t>
          </a:r>
        </a:p>
      </dsp:txBody>
      <dsp:txXfrm>
        <a:off x="18277" y="2652594"/>
        <a:ext cx="9299520" cy="337846"/>
      </dsp:txXfrm>
    </dsp:sp>
    <dsp:sp modelId="{D007C7F2-01F8-4112-ADC5-5DCAA414AC0B}">
      <dsp:nvSpPr>
        <dsp:cNvPr id="0" name=""/>
        <dsp:cNvSpPr/>
      </dsp:nvSpPr>
      <dsp:spPr>
        <a:xfrm>
          <a:off x="0" y="3066317"/>
          <a:ext cx="9336074" cy="374400"/>
        </a:xfrm>
        <a:prstGeom prst="roundRect">
          <a:avLst/>
        </a:prstGeom>
        <a:solidFill>
          <a:schemeClr val="accent3">
            <a:hueOff val="-1003382"/>
            <a:satOff val="826"/>
            <a:lumOff val="-68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Információszabadság és személyes adatok védelme</a:t>
          </a:r>
        </a:p>
      </dsp:txBody>
      <dsp:txXfrm>
        <a:off x="18277" y="3084594"/>
        <a:ext cx="9299520" cy="337846"/>
      </dsp:txXfrm>
    </dsp:sp>
    <dsp:sp modelId="{C6B27D17-B2A6-48D6-A6B1-0E907E8D8844}">
      <dsp:nvSpPr>
        <dsp:cNvPr id="0" name=""/>
        <dsp:cNvSpPr/>
      </dsp:nvSpPr>
      <dsp:spPr>
        <a:xfrm>
          <a:off x="0" y="3498317"/>
          <a:ext cx="9336074" cy="374400"/>
        </a:xfrm>
        <a:prstGeom prst="roundRect">
          <a:avLst/>
        </a:prstGeom>
        <a:solidFill>
          <a:schemeClr val="accent3">
            <a:hueOff val="-1146722"/>
            <a:satOff val="944"/>
            <a:lumOff val="-78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Kereskedelmi kommunikáció, politikai reklámok, közszféra és véleménynyilvánítás</a:t>
          </a:r>
        </a:p>
      </dsp:txBody>
      <dsp:txXfrm>
        <a:off x="18277" y="3516594"/>
        <a:ext cx="9299520" cy="337846"/>
      </dsp:txXfrm>
    </dsp:sp>
    <dsp:sp modelId="{6AE5666B-4ED7-4925-9333-121DED735417}">
      <dsp:nvSpPr>
        <dsp:cNvPr id="0" name=""/>
        <dsp:cNvSpPr/>
      </dsp:nvSpPr>
      <dsp:spPr>
        <a:xfrm>
          <a:off x="0" y="3930317"/>
          <a:ext cx="9336074" cy="374400"/>
        </a:xfrm>
        <a:prstGeom prst="roundRect">
          <a:avLst/>
        </a:prstGeom>
        <a:solidFill>
          <a:schemeClr val="accent3">
            <a:hueOff val="-1290063"/>
            <a:satOff val="1062"/>
            <a:lumOff val="-88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Felelősség a médiajogban</a:t>
          </a:r>
        </a:p>
      </dsp:txBody>
      <dsp:txXfrm>
        <a:off x="18277" y="3948594"/>
        <a:ext cx="9299520" cy="337846"/>
      </dsp:txXfrm>
    </dsp:sp>
    <dsp:sp modelId="{B7B95938-5DAD-4284-9CA4-FF35493A8CDF}">
      <dsp:nvSpPr>
        <dsp:cNvPr id="0" name=""/>
        <dsp:cNvSpPr/>
      </dsp:nvSpPr>
      <dsp:spPr>
        <a:xfrm>
          <a:off x="0" y="4362317"/>
          <a:ext cx="9336074" cy="374400"/>
        </a:xfrm>
        <a:prstGeom prst="roundRect">
          <a:avLst/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Az újmédia és a médiaszabályozás</a:t>
          </a:r>
        </a:p>
      </dsp:txBody>
      <dsp:txXfrm>
        <a:off x="18277" y="4380594"/>
        <a:ext cx="9299520" cy="3378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B2124-E965-47B0-A29E-ECBA974AE867}">
      <dsp:nvSpPr>
        <dsp:cNvPr id="0" name=""/>
        <dsp:cNvSpPr/>
      </dsp:nvSpPr>
      <dsp:spPr>
        <a:xfrm>
          <a:off x="0" y="24317"/>
          <a:ext cx="9336074" cy="842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Bevezetés</a:t>
          </a:r>
        </a:p>
      </dsp:txBody>
      <dsp:txXfrm>
        <a:off x="41123" y="65440"/>
        <a:ext cx="9253828" cy="760154"/>
      </dsp:txXfrm>
    </dsp:sp>
    <dsp:sp modelId="{54BC8355-5942-4ABB-8507-314CFABA4774}">
      <dsp:nvSpPr>
        <dsp:cNvPr id="0" name=""/>
        <dsp:cNvSpPr/>
      </dsp:nvSpPr>
      <dsp:spPr>
        <a:xfrm>
          <a:off x="0" y="996317"/>
          <a:ext cx="9336074" cy="842400"/>
        </a:xfrm>
        <a:prstGeom prst="roundRect">
          <a:avLst/>
        </a:prstGeom>
        <a:solidFill>
          <a:schemeClr val="accent3">
            <a:hueOff val="-358351"/>
            <a:satOff val="295"/>
            <a:lumOff val="-24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 noProof="0" dirty="0"/>
            <a:t>A szólásszabadság elméleti alapjai</a:t>
          </a:r>
          <a:endParaRPr lang="hu-HU" sz="1600" kern="1200" noProof="0" dirty="0"/>
        </a:p>
      </dsp:txBody>
      <dsp:txXfrm>
        <a:off x="41123" y="1037440"/>
        <a:ext cx="9253828" cy="760154"/>
      </dsp:txXfrm>
    </dsp:sp>
    <dsp:sp modelId="{DE7C5815-5FF4-4706-8CAC-E8F14FFD2B71}">
      <dsp:nvSpPr>
        <dsp:cNvPr id="0" name=""/>
        <dsp:cNvSpPr/>
      </dsp:nvSpPr>
      <dsp:spPr>
        <a:xfrm>
          <a:off x="0" y="1968317"/>
          <a:ext cx="9336074" cy="842400"/>
        </a:xfrm>
        <a:prstGeom prst="roundRect">
          <a:avLst/>
        </a:prstGeom>
        <a:solidFill>
          <a:schemeClr val="accent3">
            <a:hueOff val="-716701"/>
            <a:satOff val="590"/>
            <a:lumOff val="-49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 noProof="0" dirty="0"/>
            <a:t>Az alkotmányos alapok és a szólásszabadság </a:t>
          </a:r>
          <a:endParaRPr lang="hu-HU" sz="1600" kern="1200" noProof="0" dirty="0"/>
        </a:p>
      </dsp:txBody>
      <dsp:txXfrm>
        <a:off x="41123" y="2009440"/>
        <a:ext cx="9253828" cy="760154"/>
      </dsp:txXfrm>
    </dsp:sp>
    <dsp:sp modelId="{5D1C3F76-A379-46E3-8F47-E0F99A5AD2A1}">
      <dsp:nvSpPr>
        <dsp:cNvPr id="0" name=""/>
        <dsp:cNvSpPr/>
      </dsp:nvSpPr>
      <dsp:spPr>
        <a:xfrm>
          <a:off x="0" y="2940317"/>
          <a:ext cx="9336074" cy="842400"/>
        </a:xfrm>
        <a:prstGeom prst="roundRect">
          <a:avLst/>
        </a:prstGeom>
        <a:solidFill>
          <a:schemeClr val="accent3">
            <a:hueOff val="-1075052"/>
            <a:satOff val="885"/>
            <a:lumOff val="-73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1" kern="1200" noProof="0" dirty="0" err="1"/>
            <a:t>Vajnai</a:t>
          </a:r>
          <a:r>
            <a:rPr lang="hu-HU" sz="1600" b="1" kern="1200" noProof="0" dirty="0"/>
            <a:t> v. Hungary ügy elemzése</a:t>
          </a:r>
          <a:endParaRPr lang="hu-HU" sz="1600" kern="1200" noProof="0" dirty="0"/>
        </a:p>
      </dsp:txBody>
      <dsp:txXfrm>
        <a:off x="41123" y="2981440"/>
        <a:ext cx="9253828" cy="760154"/>
      </dsp:txXfrm>
    </dsp:sp>
    <dsp:sp modelId="{6FFB6B46-6AD5-4619-9AB0-D86BEC0ABA5C}">
      <dsp:nvSpPr>
        <dsp:cNvPr id="0" name=""/>
        <dsp:cNvSpPr/>
      </dsp:nvSpPr>
      <dsp:spPr>
        <a:xfrm>
          <a:off x="0" y="3912317"/>
          <a:ext cx="9336074" cy="842400"/>
        </a:xfrm>
        <a:prstGeom prst="roundRect">
          <a:avLst/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Záró gondolatok</a:t>
          </a:r>
        </a:p>
      </dsp:txBody>
      <dsp:txXfrm>
        <a:off x="41123" y="3953440"/>
        <a:ext cx="9253828" cy="760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AC6C4-E464-4632-A8ED-D4D5351BDE3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C1A9F-EE12-4A41-BD1C-C70D2A462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20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70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12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436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88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5336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96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64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18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slide_with_two_text_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76000" y="547200"/>
            <a:ext cx="11040000" cy="720000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FontTx/>
              <a:buNone/>
              <a:defRPr sz="2400">
                <a:solidFill>
                  <a:schemeClr val="tx1"/>
                </a:solidFill>
              </a:defRPr>
            </a:lvl1pPr>
            <a:lvl2pPr marL="0" indent="0" algn="l">
              <a:buFontTx/>
              <a:buNone/>
              <a:defRPr sz="2400"/>
            </a:lvl2pPr>
            <a:lvl3pPr marL="0" indent="0" algn="l">
              <a:buFontTx/>
              <a:buNone/>
              <a:defRPr sz="2400"/>
            </a:lvl3pPr>
            <a:lvl4pPr marL="0" indent="0" algn="l">
              <a:buFontTx/>
              <a:buNone/>
              <a:defRPr sz="2400"/>
            </a:lvl4pPr>
            <a:lvl5pPr marL="0" indent="0" algn="l">
              <a:buFontTx/>
              <a:buNone/>
              <a:defRPr sz="2400"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1868400"/>
            <a:ext cx="5280000" cy="4446000"/>
          </a:xfrm>
        </p:spPr>
        <p:txBody>
          <a:bodyPr/>
          <a:lstStyle>
            <a:lvl1pPr>
              <a:spcBef>
                <a:spcPts val="480"/>
              </a:spcBef>
              <a:buFont typeface="Symbol" pitchFamily="18" charset="2"/>
              <a:buChar char="-"/>
              <a:defRPr sz="2000">
                <a:solidFill>
                  <a:schemeClr val="tx1"/>
                </a:solidFill>
              </a:defRPr>
            </a:lvl1pPr>
            <a:lvl2pPr marL="648000" indent="-284400">
              <a:spcBef>
                <a:spcPts val="432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00000">
              <a:spcBef>
                <a:spcPts val="384"/>
              </a:spcBef>
              <a:buFont typeface="Symbol" pitchFamily="18" charset="2"/>
              <a:buChar char="-"/>
              <a:defRPr sz="1600" baseline="0">
                <a:solidFill>
                  <a:schemeClr val="tx1"/>
                </a:solidFill>
              </a:defRPr>
            </a:lvl3pPr>
            <a:lvl4pPr marL="1152000">
              <a:spcBef>
                <a:spcPts val="384"/>
              </a:spcBef>
              <a:buFont typeface="Arial" pitchFamily="34" charset="0"/>
              <a:buChar char="•"/>
              <a:defRPr sz="1600" baseline="0">
                <a:solidFill>
                  <a:schemeClr val="tx1"/>
                </a:solidFill>
              </a:defRPr>
            </a:lvl4pPr>
            <a:lvl5pPr marL="1404000">
              <a:spcBef>
                <a:spcPts val="384"/>
              </a:spcBef>
              <a:buFont typeface="Symbol" pitchFamily="18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340800" y="1868400"/>
            <a:ext cx="5280000" cy="4446000"/>
          </a:xfrm>
        </p:spPr>
        <p:txBody>
          <a:bodyPr/>
          <a:lstStyle>
            <a:lvl2pPr marL="648000">
              <a:defRPr/>
            </a:lvl2pPr>
            <a:lvl3pPr marL="900000">
              <a:defRPr/>
            </a:lvl3pPr>
            <a:lvl4pPr marL="1152000">
              <a:defRPr/>
            </a:lvl4pPr>
            <a:lvl5pPr marL="1404000"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6" name="Foliennummernplatzhalter 5" descr="CMSLegal_Footer_SlideNumber"/>
          <p:cNvSpPr>
            <a:spLocks noGrp="1"/>
          </p:cNvSpPr>
          <p:nvPr>
            <p:ph type="sldNum" sz="quarter" idx="14"/>
          </p:nvPr>
        </p:nvSpPr>
        <p:spPr>
          <a:xfrm>
            <a:off x="576000" y="6537600"/>
            <a:ext cx="43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CA178D2-D38B-496A-BFAF-4FB157D3666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93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64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7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75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19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8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26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5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66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2818A-4E8A-48CB-8ABB-965E182ADDD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4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90F22-32B5-45D0-A1C4-8F8D40633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938068"/>
            <a:ext cx="7766936" cy="2112768"/>
          </a:xfrm>
        </p:spPr>
        <p:txBody>
          <a:bodyPr/>
          <a:lstStyle/>
          <a:p>
            <a:r>
              <a:rPr lang="hu-HU" sz="3200" noProof="0" dirty="0"/>
              <a:t>Infokommunikációs jog II. (Médiajog)</a:t>
            </a:r>
            <a:br>
              <a:rPr lang="hu-HU" sz="3200" noProof="0" dirty="0"/>
            </a:br>
            <a:r>
              <a:rPr lang="hu-HU" sz="3200" noProof="0" dirty="0"/>
              <a:t>Szemináriumi bevezető </a:t>
            </a:r>
            <a:br>
              <a:rPr lang="hu-HU" sz="3200" noProof="0" dirty="0"/>
            </a:br>
            <a:endParaRPr lang="hu-HU" sz="3200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1A014C-EA45-437D-AFDC-9B0DFDDE1A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noProof="0" dirty="0"/>
              <a:t>Dr. Necz Dániel LL.M. ügyvéd</a:t>
            </a:r>
          </a:p>
          <a:p>
            <a:endParaRPr lang="hu-HU" noProof="0" dirty="0"/>
          </a:p>
          <a:p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249867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6C39D-7700-C33E-372F-587C74D73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BB3328-57DD-289D-3BCB-0AB06F5058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 szólásszabadság elméleti alapjai II.</a:t>
            </a:r>
          </a:p>
          <a:p>
            <a:r>
              <a:rPr lang="hu-HU" b="1" noProof="0" dirty="0"/>
              <a:t>Piacelmélet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3E45D-1E7D-37A6-A1F0-0D0305F71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John Stuart Mill (</a:t>
            </a:r>
            <a:r>
              <a:rPr lang="hu-HU" noProof="0" dirty="0" err="1"/>
              <a:t>On</a:t>
            </a:r>
            <a:r>
              <a:rPr lang="hu-HU" noProof="0" dirty="0"/>
              <a:t> </a:t>
            </a:r>
            <a:r>
              <a:rPr lang="hu-HU" noProof="0" dirty="0" err="1"/>
              <a:t>Liberty</a:t>
            </a:r>
            <a:r>
              <a:rPr lang="hu-HU" noProof="0" dirty="0"/>
              <a:t>)</a:t>
            </a:r>
          </a:p>
          <a:p>
            <a:r>
              <a:rPr lang="hu-HU" noProof="0" dirty="0"/>
              <a:t>Vélemények versenye a piaci versenyhez hasonló</a:t>
            </a:r>
          </a:p>
          <a:p>
            <a:r>
              <a:rPr lang="hu-HU" noProof="0" dirty="0"/>
              <a:t>Elősegítik az igazság érvényesülését</a:t>
            </a:r>
          </a:p>
          <a:p>
            <a:r>
              <a:rPr lang="hu-HU" noProof="0" dirty="0"/>
              <a:t>A szabad véleménynyilvánítás pozitív irányba vezeti a társadalmat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668174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2AC03-1336-7717-8E98-F79433896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D53348-859D-CAF1-6188-25654C3056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Az Alaptörvény IX. cikke I.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5B7C0-1FE6-05BE-A423-14C09C2174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Mindenki számára biztosítja a véleménynyilvánítás szabadságát (ezen belül a szólásszabadságot is)</a:t>
            </a:r>
          </a:p>
          <a:p>
            <a:r>
              <a:rPr lang="hu-HU" noProof="0" dirty="0"/>
              <a:t>A sajtó védelme: “</a:t>
            </a:r>
            <a:r>
              <a:rPr lang="hu-HU" i="1" noProof="0" dirty="0"/>
              <a:t>Magyarország elismeri és védi a sajtó szabadságát és sokszínűségét, biztosítja a demokratikus közvélemény kialakulásához szükséges szabad tájékoztatás feltételeit</a:t>
            </a:r>
            <a:r>
              <a:rPr lang="hu-HU" noProof="0" dirty="0"/>
              <a:t>” 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5" name="Picture 4" descr="A book on a table&#10;&#10;AI-generated content may be incorrect.">
            <a:extLst>
              <a:ext uri="{FF2B5EF4-FFF2-40B4-BE49-F238E27FC236}">
                <a16:creationId xmlns:a16="http://schemas.microsoft.com/office/drawing/2014/main" id="{06D7FB05-E01E-851A-792E-D8B17C56C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746" y="2693670"/>
            <a:ext cx="4024678" cy="30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06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58F8F-CADC-0AA4-D9EB-548F0EFC6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92C704-A8E9-1BBE-6052-8C73B9241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Az Alaptörvény IX. cikke II.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33E1B-1DAA-51DD-CE17-7435BE0281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A sajtó védelme: “</a:t>
            </a:r>
            <a:r>
              <a:rPr lang="hu-HU" i="1" noProof="0" dirty="0"/>
              <a:t>A véleménynyilvánítás szabadságának a gyakorlása nem irányulhat mások emberi méltóságának a megsértésére</a:t>
            </a:r>
            <a:r>
              <a:rPr lang="hu-HU" noProof="0" dirty="0"/>
              <a:t>”.</a:t>
            </a:r>
          </a:p>
          <a:p>
            <a:r>
              <a:rPr lang="hu-HU" noProof="0" dirty="0"/>
              <a:t>A cenzúrával kapcsolatos problémák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3FAEAB7D-E9DF-A56A-F231-C2AD1DE57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2346737"/>
            <a:ext cx="2813050" cy="348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AEF66-DD8C-E3CD-02A2-D52102BBF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787B91-0C68-882A-E237-74CE4EE0E9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Az Alaptörvény IX. cikke III.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FEDB2-0194-C739-93E7-6209CA8CC7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Nem korlátozhatatlan alapjog</a:t>
            </a:r>
          </a:p>
          <a:p>
            <a:r>
              <a:rPr lang="hu-HU" noProof="0" dirty="0"/>
              <a:t>“</a:t>
            </a:r>
            <a:r>
              <a:rPr lang="hu-HU" i="1" noProof="0" dirty="0"/>
              <a:t>A véleménynyilvánítás szabadságának a gyakorlása nem irányulhat a magyar nemzet, a nemzeti, etnikai, faji vagy vallási közösségek méltóságának a megsértésére</a:t>
            </a:r>
            <a:r>
              <a:rPr lang="hu-HU" noProof="0" dirty="0"/>
              <a:t>”. </a:t>
            </a:r>
          </a:p>
          <a:p>
            <a:r>
              <a:rPr lang="hu-HU" noProof="0" dirty="0"/>
              <a:t>Más alapjogokkal ütközhet, például: személyes adatok védelme, jóhírnév, becsület védelme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246794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019D2-42C2-F8B6-E4BD-FDEA81DE1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43C949-504F-5366-D25D-1E3F037BF3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Alapjogok ütközése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F830B-E275-D8C1-563B-BF8931A776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Jogkorlátozás</a:t>
            </a:r>
          </a:p>
          <a:p>
            <a:r>
              <a:rPr lang="hu-HU" noProof="0" dirty="0"/>
              <a:t>Szükségesség és arányosság</a:t>
            </a:r>
          </a:p>
          <a:p>
            <a:r>
              <a:rPr lang="hu-HU" noProof="0" dirty="0"/>
              <a:t>Például: közszereplők személyiségi jogainak védelme – közéleti szereplés </a:t>
            </a:r>
            <a:r>
              <a:rPr lang="hu-HU" noProof="0" dirty="0" err="1"/>
              <a:t>vs</a:t>
            </a:r>
            <a:r>
              <a:rPr lang="hu-HU" noProof="0" dirty="0"/>
              <a:t>. magánélet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8199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25029-E46A-EB74-D977-5C3B00936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846E07-897B-A45D-0464-8A73388DA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 közösségek és a demokratikus társadalom védelme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1256F-B85F-AF8F-2049-27A160AAF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Gyűlöletbeszéd tilalma</a:t>
            </a:r>
          </a:p>
          <a:p>
            <a:r>
              <a:rPr lang="hu-HU" noProof="0" dirty="0"/>
              <a:t>Önkényuralmi jelképek használata</a:t>
            </a:r>
          </a:p>
          <a:p>
            <a:r>
              <a:rPr lang="hu-HU" noProof="0" dirty="0"/>
              <a:t>Kiskorúak védelme</a:t>
            </a:r>
          </a:p>
          <a:p>
            <a:r>
              <a:rPr lang="hu-HU" noProof="0" dirty="0"/>
              <a:t>Közösségek, kisebbségek védelme</a:t>
            </a:r>
          </a:p>
          <a:p>
            <a:r>
              <a:rPr lang="hu-HU" noProof="0" dirty="0"/>
              <a:t>Tartalomkorlátozás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5" name="Picture 4" descr="A group of hands holding each other&#10;&#10;AI-generated content may be incorrect.">
            <a:extLst>
              <a:ext uri="{FF2B5EF4-FFF2-40B4-BE49-F238E27FC236}">
                <a16:creationId xmlns:a16="http://schemas.microsoft.com/office/drawing/2014/main" id="{8A363F10-32D9-AB16-9ACA-6D7D6A023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2317750"/>
            <a:ext cx="4080116" cy="385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21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A5459-EB84-EAAF-5CCC-D18544003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58AD25-C010-1A10-D403-C0D680603E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Az állam védelme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E382B-62FC-B868-9B60-026B1E7727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Az állam, állami vezetők </a:t>
            </a:r>
            <a:r>
              <a:rPr lang="hu-HU" noProof="0" dirty="0" err="1"/>
              <a:t>kritizálhatósága</a:t>
            </a:r>
            <a:r>
              <a:rPr lang="hu-HU" noProof="0" dirty="0"/>
              <a:t> – demokratikus társadalomban kiemelt jelentőség</a:t>
            </a:r>
          </a:p>
          <a:p>
            <a:r>
              <a:rPr lang="hu-HU" noProof="0" dirty="0"/>
              <a:t>Nemzetbiztonsági szempontból jelentős információk védelme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5" name="Picture 4" descr="A black book with white text&#10;&#10;AI-generated content may be incorrect.">
            <a:extLst>
              <a:ext uri="{FF2B5EF4-FFF2-40B4-BE49-F238E27FC236}">
                <a16:creationId xmlns:a16="http://schemas.microsoft.com/office/drawing/2014/main" id="{04D400FC-0DAA-4325-5C75-A60126A59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25" y="3308350"/>
            <a:ext cx="3727547" cy="26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73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C187C-DC77-DF7B-B4CA-A4A1C8239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6EB3C4-679E-A01F-B996-C004D0A07C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 err="1"/>
              <a:t>Vajnai</a:t>
            </a:r>
            <a:r>
              <a:rPr lang="hu-HU" b="1" noProof="0" dirty="0"/>
              <a:t> v. Hungary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41484-49CD-2583-4C29-1DB4DD51A4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Vörös csillag használata – politikai szimbólum vagy önkényuralmi jelkép?</a:t>
            </a:r>
          </a:p>
          <a:p>
            <a:r>
              <a:rPr lang="hu-HU" noProof="0" dirty="0"/>
              <a:t>Kulturális, történelmi különbségek?</a:t>
            </a:r>
          </a:p>
          <a:p>
            <a:r>
              <a:rPr lang="hu-HU" noProof="0" dirty="0"/>
              <a:t>Büntethetőség kérdése?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033290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B9B65-2412-BC9A-7A82-E1164712A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5A578D-2410-2B9B-8AA1-B432B8B9D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Amerikai joggyakorlat I.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A8A61-BCDB-57C6-96C2-E10F357001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 err="1"/>
              <a:t>Abrams</a:t>
            </a:r>
            <a:r>
              <a:rPr lang="hu-HU" noProof="0" dirty="0"/>
              <a:t> v. United </a:t>
            </a:r>
            <a:r>
              <a:rPr lang="hu-HU" noProof="0" dirty="0" err="1"/>
              <a:t>States</a:t>
            </a:r>
            <a:r>
              <a:rPr lang="hu-HU" noProof="0" dirty="0"/>
              <a:t> (1919) – “</a:t>
            </a:r>
            <a:r>
              <a:rPr lang="hu-HU" noProof="0" dirty="0" err="1"/>
              <a:t>clear</a:t>
            </a:r>
            <a:r>
              <a:rPr lang="hu-HU" noProof="0" dirty="0"/>
              <a:t> and </a:t>
            </a:r>
            <a:r>
              <a:rPr lang="hu-HU" noProof="0" dirty="0" err="1"/>
              <a:t>present</a:t>
            </a:r>
            <a:r>
              <a:rPr lang="hu-HU" noProof="0" dirty="0"/>
              <a:t> </a:t>
            </a:r>
            <a:r>
              <a:rPr lang="hu-HU" noProof="0" dirty="0" err="1"/>
              <a:t>danger</a:t>
            </a:r>
            <a:r>
              <a:rPr lang="hu-HU" noProof="0" dirty="0"/>
              <a:t>”</a:t>
            </a:r>
          </a:p>
          <a:p>
            <a:r>
              <a:rPr lang="hu-HU" noProof="0" dirty="0"/>
              <a:t>Brandenburg v. Ohio (1969) – “</a:t>
            </a:r>
            <a:r>
              <a:rPr lang="hu-HU" noProof="0" dirty="0" err="1"/>
              <a:t>imminent</a:t>
            </a:r>
            <a:r>
              <a:rPr lang="hu-HU" noProof="0" dirty="0"/>
              <a:t> </a:t>
            </a:r>
            <a:r>
              <a:rPr lang="hu-HU" noProof="0" dirty="0" err="1"/>
              <a:t>lawless</a:t>
            </a:r>
            <a:r>
              <a:rPr lang="hu-HU" noProof="0" dirty="0"/>
              <a:t> </a:t>
            </a:r>
            <a:r>
              <a:rPr lang="hu-HU" noProof="0" dirty="0" err="1"/>
              <a:t>action</a:t>
            </a:r>
            <a:r>
              <a:rPr lang="hu-HU" noProof="0" dirty="0"/>
              <a:t>”</a:t>
            </a:r>
          </a:p>
          <a:p>
            <a:r>
              <a:rPr lang="hu-HU" noProof="0" dirty="0"/>
              <a:t>National </a:t>
            </a:r>
            <a:r>
              <a:rPr lang="hu-HU" noProof="0" dirty="0" err="1"/>
              <a:t>Socialist</a:t>
            </a:r>
            <a:r>
              <a:rPr lang="hu-HU" noProof="0" dirty="0"/>
              <a:t> </a:t>
            </a:r>
            <a:r>
              <a:rPr lang="hu-HU" noProof="0" dirty="0" err="1"/>
              <a:t>Party</a:t>
            </a:r>
            <a:r>
              <a:rPr lang="hu-HU" noProof="0" dirty="0"/>
              <a:t> of </a:t>
            </a:r>
            <a:r>
              <a:rPr lang="hu-HU" noProof="0" dirty="0" err="1"/>
              <a:t>America</a:t>
            </a:r>
            <a:r>
              <a:rPr lang="hu-HU" noProof="0" dirty="0"/>
              <a:t> v. </a:t>
            </a:r>
            <a:r>
              <a:rPr lang="hu-HU" noProof="0" dirty="0" err="1"/>
              <a:t>Village</a:t>
            </a:r>
            <a:r>
              <a:rPr lang="hu-HU" noProof="0" dirty="0"/>
              <a:t> of </a:t>
            </a:r>
            <a:r>
              <a:rPr lang="hu-HU" noProof="0" dirty="0" err="1"/>
              <a:t>Skokie</a:t>
            </a:r>
            <a:r>
              <a:rPr lang="hu-HU" noProof="0" dirty="0"/>
              <a:t> (1977) </a:t>
            </a:r>
          </a:p>
          <a:p>
            <a:r>
              <a:rPr lang="hu-HU" noProof="0" dirty="0"/>
              <a:t>R.A.V. v. City of St. Paul (1992) – “</a:t>
            </a:r>
            <a:r>
              <a:rPr lang="hu-HU" noProof="0" dirty="0" err="1"/>
              <a:t>viewpoint</a:t>
            </a:r>
            <a:r>
              <a:rPr lang="hu-HU" noProof="0" dirty="0"/>
              <a:t> </a:t>
            </a:r>
            <a:r>
              <a:rPr lang="hu-HU" noProof="0" dirty="0" err="1"/>
              <a:t>discrimination</a:t>
            </a:r>
            <a:r>
              <a:rPr lang="hu-HU" noProof="0" dirty="0"/>
              <a:t>”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5" name="Picture 4" descr="A person with a mustache&#10;&#10;AI-generated content may be incorrect.">
            <a:extLst>
              <a:ext uri="{FF2B5EF4-FFF2-40B4-BE49-F238E27FC236}">
                <a16:creationId xmlns:a16="http://schemas.microsoft.com/office/drawing/2014/main" id="{2DDCF70B-D338-B5CC-831A-853B42E38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74" y="1427750"/>
            <a:ext cx="3514068" cy="44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17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020D5-BB58-56E4-9A0D-B00820951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425729-E043-6DC8-3463-6BBD4BD5A3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Amerikai joggyakorlat II.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36065-39F7-D127-BC34-73DBDA0B3D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National </a:t>
            </a:r>
            <a:r>
              <a:rPr lang="hu-HU" noProof="0" dirty="0" err="1"/>
              <a:t>Socialist</a:t>
            </a:r>
            <a:r>
              <a:rPr lang="hu-HU" noProof="0" dirty="0"/>
              <a:t> </a:t>
            </a:r>
            <a:r>
              <a:rPr lang="hu-HU" noProof="0" dirty="0" err="1"/>
              <a:t>Party</a:t>
            </a:r>
            <a:r>
              <a:rPr lang="hu-HU" noProof="0" dirty="0"/>
              <a:t> of </a:t>
            </a:r>
            <a:r>
              <a:rPr lang="hu-HU" noProof="0" dirty="0" err="1"/>
              <a:t>America</a:t>
            </a:r>
            <a:r>
              <a:rPr lang="hu-HU" noProof="0" dirty="0"/>
              <a:t> v. </a:t>
            </a:r>
            <a:r>
              <a:rPr lang="hu-HU" noProof="0" dirty="0" err="1"/>
              <a:t>Village</a:t>
            </a:r>
            <a:r>
              <a:rPr lang="hu-HU" noProof="0" dirty="0"/>
              <a:t> of </a:t>
            </a:r>
            <a:r>
              <a:rPr lang="hu-HU" noProof="0" dirty="0" err="1"/>
              <a:t>Skokie</a:t>
            </a:r>
            <a:r>
              <a:rPr lang="hu-HU" noProof="0" dirty="0"/>
              <a:t> (1977) </a:t>
            </a:r>
          </a:p>
          <a:p>
            <a:r>
              <a:rPr lang="hu-HU" noProof="0" dirty="0"/>
              <a:t>R.A.V. v. City of St. Paul (1992) – “</a:t>
            </a:r>
            <a:r>
              <a:rPr lang="hu-HU" noProof="0" dirty="0" err="1"/>
              <a:t>viewpoint</a:t>
            </a:r>
            <a:r>
              <a:rPr lang="hu-HU" noProof="0" dirty="0"/>
              <a:t> </a:t>
            </a:r>
            <a:r>
              <a:rPr lang="hu-HU" noProof="0" dirty="0" err="1"/>
              <a:t>discrimination</a:t>
            </a:r>
            <a:r>
              <a:rPr lang="hu-HU" noProof="0" dirty="0"/>
              <a:t>”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546590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Szeminárium témái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CA178D2-D38B-496A-BFAF-4FB157D36662}" type="slidenum">
              <a:rPr lang="hu-HU" noProof="0" smtClean="0"/>
              <a:pPr/>
              <a:t>2</a:t>
            </a:fld>
            <a:endParaRPr lang="hu-HU" noProof="0" dirty="0"/>
          </a:p>
        </p:txBody>
      </p:sp>
      <p:graphicFrame>
        <p:nvGraphicFramePr>
          <p:cNvPr id="6" name="Diagramm 17" descr="List:005"/>
          <p:cNvGraphicFramePr/>
          <p:nvPr>
            <p:extLst>
              <p:ext uri="{D42A27DB-BD31-4B8C-83A1-F6EECF244321}">
                <p14:modId xmlns:p14="http://schemas.microsoft.com/office/powerpoint/2010/main" val="2811478567"/>
              </p:ext>
            </p:extLst>
          </p:nvPr>
        </p:nvGraphicFramePr>
        <p:xfrm>
          <a:off x="684362" y="1420483"/>
          <a:ext cx="9336074" cy="477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7316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8B66D-C92B-8941-D70C-2F863277C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BB41D-B888-D544-004E-07AD853045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Záró gondolatok I.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C8AAC-25E6-2ED0-4CF2-896ED8AE3D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Véleménynyilvánítás szabadsága</a:t>
            </a:r>
          </a:p>
          <a:p>
            <a:r>
              <a:rPr lang="hu-HU" noProof="0" dirty="0"/>
              <a:t>Szólásszabadság szerepe a demokratikus társadalomban</a:t>
            </a:r>
          </a:p>
          <a:p>
            <a:r>
              <a:rPr lang="hu-HU" noProof="0" dirty="0"/>
              <a:t>A szólásszabadság korlátjai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5" name="Picture 4" descr="A group of yellow crumpled paper on a green surface&#10;&#10;AI-generated content may be incorrect.">
            <a:extLst>
              <a:ext uri="{FF2B5EF4-FFF2-40B4-BE49-F238E27FC236}">
                <a16:creationId xmlns:a16="http://schemas.microsoft.com/office/drawing/2014/main" id="{BECF101F-64BE-19C9-FF16-226CA91E9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74" y="2705100"/>
            <a:ext cx="46005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23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666A2-CEDF-E73D-E43A-0D597D646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9DEB03-FB33-A56D-4C86-07A025F38B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Záró gondolatok II.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FD18E-E414-F4D3-D15B-94E92DBAF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Egyéb alapvető jogok védelme</a:t>
            </a:r>
          </a:p>
          <a:p>
            <a:r>
              <a:rPr lang="hu-HU" noProof="0" dirty="0"/>
              <a:t>Alapjogok ütközése</a:t>
            </a:r>
          </a:p>
          <a:p>
            <a:r>
              <a:rPr lang="hu-HU" noProof="0" dirty="0"/>
              <a:t>Az egyének, közösségek, az állam érdekeinek védelme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746291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hade val="85000"/>
            <a:satMod val="1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937FE-0F69-4E77-B58A-99E4DAB59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188" y="942449"/>
            <a:ext cx="6681323" cy="1470249"/>
          </a:xfrm>
        </p:spPr>
        <p:txBody>
          <a:bodyPr>
            <a:normAutofit/>
          </a:bodyPr>
          <a:lstStyle/>
          <a:p>
            <a:r>
              <a:rPr lang="hu-HU" noProof="0" dirty="0"/>
              <a:t>Kérdések?</a:t>
            </a:r>
          </a:p>
        </p:txBody>
      </p:sp>
    </p:spTree>
    <p:extLst>
      <p:ext uri="{BB962C8B-B14F-4D97-AF65-F5344CB8AC3E}">
        <p14:creationId xmlns:p14="http://schemas.microsoft.com/office/powerpoint/2010/main" val="619314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EED2E-BBAC-41CA-AB3F-1A97A05B1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hu-HU" noProof="0" dirty="0"/>
              <a:t>Köszönöm a figyelmet!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6D39DE-23EC-44C9-86C4-B829E3037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160" y="2160589"/>
            <a:ext cx="520783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noProof="0" dirty="0"/>
              <a:t>Dr. Necz Dániel LL.M. ügyvéd</a:t>
            </a:r>
          </a:p>
          <a:p>
            <a:pPr marL="0" indent="0">
              <a:buNone/>
            </a:pPr>
            <a:br>
              <a:rPr lang="hu-HU" noProof="0" dirty="0"/>
            </a:br>
            <a:endParaRPr lang="hu-HU" noProof="0" dirty="0"/>
          </a:p>
          <a:p>
            <a:pPr marL="0" indent="0">
              <a:buNone/>
            </a:pPr>
            <a:endParaRPr lang="hu-HU" noProof="0" dirty="0"/>
          </a:p>
        </p:txBody>
      </p:sp>
      <p:pic>
        <p:nvPicPr>
          <p:cNvPr id="11" name="Picture 10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E27B7B18-6777-4018-9AD2-ACAB8C3E8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7593"/>
          <a:stretch/>
        </p:blipFill>
        <p:spPr>
          <a:xfrm>
            <a:off x="677334" y="2159331"/>
            <a:ext cx="3144597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33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0389A-A952-2BD7-9CFA-D6DE4C16F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C3C333-430E-E305-C7CF-3892BC31E1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Órai követelmények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3005F-C51B-06C2-3448-64C98AF8F8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Két zárthelyi dolgozat:</a:t>
            </a:r>
          </a:p>
          <a:p>
            <a:pPr lvl="1"/>
            <a:r>
              <a:rPr lang="hu-HU" noProof="0" dirty="0"/>
              <a:t>03.17: alkotmányos alapok, szólásszabadság, sajtó- és médiaszolgáltatások, médiapluralizmus és médiaszabályozás</a:t>
            </a:r>
          </a:p>
          <a:p>
            <a:pPr lvl="1"/>
            <a:r>
              <a:rPr lang="hu-HU" noProof="0" dirty="0"/>
              <a:t>05.19: emberi méltóság, gyűlöletbeszéd, közerkölcs és kiskorúak védelme, kereskedelmi kommunikáció és politikai reklámok, személyiségi jogok és közszereplők jogai, közösségi média és az online platformok szabályozása </a:t>
            </a:r>
          </a:p>
          <a:p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335874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59AD2-4121-AC1D-3986-08EB69BC3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5E54F4-0989-80E5-D783-8DD89266EC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Az óra vázlata</a:t>
            </a:r>
          </a:p>
          <a:p>
            <a:r>
              <a:rPr lang="hu-HU" sz="2400" noProof="0" dirty="0"/>
              <a:t>Alkotmányos alapok, szólásszabadság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033FD-14A4-312D-C837-6489AB7B60A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CA178D2-D38B-496A-BFAF-4FB157D36662}" type="slidenum">
              <a:rPr lang="hu-HU" noProof="0" smtClean="0"/>
              <a:pPr/>
              <a:t>4</a:t>
            </a:fld>
            <a:endParaRPr lang="hu-HU" noProof="0" dirty="0"/>
          </a:p>
        </p:txBody>
      </p:sp>
      <p:graphicFrame>
        <p:nvGraphicFramePr>
          <p:cNvPr id="6" name="Diagramm 17" descr="List:005">
            <a:extLst>
              <a:ext uri="{FF2B5EF4-FFF2-40B4-BE49-F238E27FC236}">
                <a16:creationId xmlns:a16="http://schemas.microsoft.com/office/drawing/2014/main" id="{B6AA82FE-283E-C199-EB8C-E0A5D93D62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1681882"/>
              </p:ext>
            </p:extLst>
          </p:nvPr>
        </p:nvGraphicFramePr>
        <p:xfrm>
          <a:off x="684362" y="1420483"/>
          <a:ext cx="9336074" cy="477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7859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C8E215-249F-47A8-8187-7067B759EE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Mi a szólásszabadság?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E4D11-B0BD-4000-BB5C-E4328B47A6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Véleménynyilvánítás szabadságának része</a:t>
            </a:r>
          </a:p>
          <a:p>
            <a:r>
              <a:rPr lang="hu-HU" noProof="0" dirty="0"/>
              <a:t>Szólás- és sajtószabadság</a:t>
            </a:r>
          </a:p>
          <a:p>
            <a:r>
              <a:rPr lang="hu-HU" noProof="0" dirty="0"/>
              <a:t>Nem csak a sajtó útján történő megnyilvánulások</a:t>
            </a:r>
          </a:p>
          <a:p>
            <a:r>
              <a:rPr lang="hu-HU" noProof="0" dirty="0"/>
              <a:t>Összefüggés a tájékozódáshoz való joggal, művészeti és tudományos önkifejezéssel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6" name="Picture 5" descr="A close up of a microphone&#10;&#10;AI-generated content may be incorrect.">
            <a:extLst>
              <a:ext uri="{FF2B5EF4-FFF2-40B4-BE49-F238E27FC236}">
                <a16:creationId xmlns:a16="http://schemas.microsoft.com/office/drawing/2014/main" id="{6FDD7D2E-A2FA-C935-4440-33BCD1152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50" y="2336800"/>
            <a:ext cx="382329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11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A87EA-86D3-2989-29F6-C3345C3DB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16F61A-E0B3-ABCE-88A5-D68E1F6E11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Miért fontos a szólásszabadság?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4154F-3763-130B-E7EC-569BDEDCF3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Miért alapvető jog?</a:t>
            </a:r>
          </a:p>
          <a:p>
            <a:r>
              <a:rPr lang="hu-HU" noProof="0" dirty="0"/>
              <a:t>Szerepe a demokratikus társadalmakban</a:t>
            </a:r>
          </a:p>
          <a:p>
            <a:r>
              <a:rPr lang="hu-HU" noProof="0" dirty="0"/>
              <a:t>Korlátozás lehetőségei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5" name="Picture 4" descr="A group of people holding a sign&#10;&#10;AI-generated content may be incorrect.">
            <a:extLst>
              <a:ext uri="{FF2B5EF4-FFF2-40B4-BE49-F238E27FC236}">
                <a16:creationId xmlns:a16="http://schemas.microsoft.com/office/drawing/2014/main" id="{0EBF460E-721C-71EF-8909-A32D55417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426" y="1868400"/>
            <a:ext cx="2964323" cy="44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40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B19D9-A3EB-74CD-C436-DAB00D8CA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3B004C-FF70-CC3C-A532-7437A5C5AF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 szólásszabadság szerepe a demokratikus társadalomban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3C478-DF0A-1AB1-B079-C7F2B4B3B5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Véleménynyilvánítás</a:t>
            </a:r>
          </a:p>
          <a:p>
            <a:r>
              <a:rPr lang="hu-HU" noProof="0" dirty="0"/>
              <a:t>Tájékoztatás</a:t>
            </a:r>
          </a:p>
          <a:p>
            <a:r>
              <a:rPr lang="hu-HU" noProof="0" dirty="0"/>
              <a:t>Ellenőrzés</a:t>
            </a:r>
          </a:p>
          <a:p>
            <a:r>
              <a:rPr lang="hu-HU" noProof="0" dirty="0"/>
              <a:t>A sajtó és a m</a:t>
            </a:r>
            <a:r>
              <a:rPr lang="en-US" noProof="0" dirty="0"/>
              <a:t>é</a:t>
            </a:r>
            <a:r>
              <a:rPr lang="hu-HU" noProof="0" dirty="0"/>
              <a:t>dia szerepe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5" name="Picture 4" descr="Chalk on the ground with words written on it&#10;&#10;AI-generated content may be incorrect.">
            <a:extLst>
              <a:ext uri="{FF2B5EF4-FFF2-40B4-BE49-F238E27FC236}">
                <a16:creationId xmlns:a16="http://schemas.microsoft.com/office/drawing/2014/main" id="{0BC1B98C-6276-1D31-4BCB-54AD07E4F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50" y="2241550"/>
            <a:ext cx="4450118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37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0228A-3904-6DB1-B606-C0B482AFA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12FD59-6461-F8B3-6EF4-571FB674E2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 szólásszabadság határai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82991-8D6C-CE59-FF71-07BB6DC60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Miért nem lehet korlátlan?</a:t>
            </a:r>
          </a:p>
          <a:p>
            <a:r>
              <a:rPr lang="hu-HU" noProof="0" dirty="0"/>
              <a:t>Más alapvető jogok és szabadságok védelme</a:t>
            </a:r>
          </a:p>
          <a:p>
            <a:r>
              <a:rPr lang="hu-HU" noProof="0" dirty="0"/>
              <a:t>Más személyek, szervezetek, állam érdekei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5" name="Picture 4" descr="Close-up of a newspaper in a file folder&#10;&#10;AI-generated content may be incorrect.">
            <a:extLst>
              <a:ext uri="{FF2B5EF4-FFF2-40B4-BE49-F238E27FC236}">
                <a16:creationId xmlns:a16="http://schemas.microsoft.com/office/drawing/2014/main" id="{7D353715-FB1B-E882-1D34-533129ABF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99" y="2114550"/>
            <a:ext cx="3923657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93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A13FF-C89F-446C-9703-6EE489ACD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4AD13B-BCFE-F4F7-F3B5-96FF0F0F38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 szólásszabadság elméleti alapjai I.</a:t>
            </a:r>
          </a:p>
          <a:p>
            <a:r>
              <a:rPr lang="hu-HU" b="1" noProof="0" dirty="0"/>
              <a:t>A kárelv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E7DE9-8B78-BDD2-9629-5B6EC5DBAB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John Stuart Mill (</a:t>
            </a:r>
            <a:r>
              <a:rPr lang="hu-HU" noProof="0" dirty="0" err="1"/>
              <a:t>On</a:t>
            </a:r>
            <a:r>
              <a:rPr lang="hu-HU" noProof="0" dirty="0"/>
              <a:t> </a:t>
            </a:r>
            <a:r>
              <a:rPr lang="hu-HU" noProof="0" dirty="0" err="1"/>
              <a:t>Liberty</a:t>
            </a:r>
            <a:r>
              <a:rPr lang="hu-HU" noProof="0" dirty="0"/>
              <a:t>)</a:t>
            </a:r>
          </a:p>
          <a:p>
            <a:r>
              <a:rPr lang="hu-HU" noProof="0" dirty="0"/>
              <a:t>A közösség a másoknak való károkozás megelőzése érdekében avatkozhat be kizárólag az egyének életébe</a:t>
            </a:r>
          </a:p>
          <a:p>
            <a:r>
              <a:rPr lang="hu-HU" noProof="0" dirty="0"/>
              <a:t>Példák: halál és fizikai sérülés, hírnéven esett sérelem, üzleti veszteség, stb.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5" name="Picture 4" descr="A person in a suit and bow tie&#10;&#10;AI-generated content may be incorrect.">
            <a:extLst>
              <a:ext uri="{FF2B5EF4-FFF2-40B4-BE49-F238E27FC236}">
                <a16:creationId xmlns:a16="http://schemas.microsoft.com/office/drawing/2014/main" id="{97EA4A11-E8D8-3CFC-B44F-4150832B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97" y="2170525"/>
            <a:ext cx="3058994" cy="38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1132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679</Words>
  <Application>Microsoft Office PowerPoint</Application>
  <PresentationFormat>Widescreen</PresentationFormat>
  <Paragraphs>178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Symbol</vt:lpstr>
      <vt:lpstr>Trebuchet MS</vt:lpstr>
      <vt:lpstr>Wingdings 3</vt:lpstr>
      <vt:lpstr>Facet</vt:lpstr>
      <vt:lpstr>Infokommunikációs jog II. (Médiajog) Szemináriumi bevezető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Kérdések?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eDM-ek elszaporodásának csak a GDPR szab határt? Mit szabad és mit nem a jog oldaláról?</dc:title>
  <dc:creator>Dániel Necz</dc:creator>
  <cp:lastModifiedBy>Dániel Necz</cp:lastModifiedBy>
  <cp:revision>136</cp:revision>
  <dcterms:created xsi:type="dcterms:W3CDTF">2021-01-11T23:13:24Z</dcterms:created>
  <dcterms:modified xsi:type="dcterms:W3CDTF">2025-02-23T18:20:07Z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>20240528164427583</vt:lpwstr>
  </property>
</Properties>
</file>